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304" r:id="rId3"/>
    <p:sldId id="257" r:id="rId4"/>
    <p:sldId id="258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59" r:id="rId14"/>
    <p:sldId id="271" r:id="rId15"/>
    <p:sldId id="272" r:id="rId16"/>
    <p:sldId id="273" r:id="rId17"/>
    <p:sldId id="274" r:id="rId18"/>
    <p:sldId id="260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660"/>
  </p:normalViewPr>
  <p:slideViewPr>
    <p:cSldViewPr>
      <p:cViewPr varScale="1">
        <p:scale>
          <a:sx n="65" d="100"/>
          <a:sy n="65" d="100"/>
        </p:scale>
        <p:origin x="-121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8F75AF-9146-4134-B714-05AC643C1794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18E9CD-BD8B-443A-872F-90C22B7708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8F75AF-9146-4134-B714-05AC643C1794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18E9CD-BD8B-443A-872F-90C22B770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8F75AF-9146-4134-B714-05AC643C1794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18E9CD-BD8B-443A-872F-90C22B770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8F75AF-9146-4134-B714-05AC643C1794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18E9CD-BD8B-443A-872F-90C22B770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8F75AF-9146-4134-B714-05AC643C1794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18E9CD-BD8B-443A-872F-90C22B7708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8F75AF-9146-4134-B714-05AC643C1794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18E9CD-BD8B-443A-872F-90C22B770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8F75AF-9146-4134-B714-05AC643C1794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18E9CD-BD8B-443A-872F-90C22B770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8F75AF-9146-4134-B714-05AC643C1794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18E9CD-BD8B-443A-872F-90C22B770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8F75AF-9146-4134-B714-05AC643C1794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18E9CD-BD8B-443A-872F-90C22B7708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8F75AF-9146-4134-B714-05AC643C1794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18E9CD-BD8B-443A-872F-90C22B770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8F75AF-9146-4134-B714-05AC643C1794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18E9CD-BD8B-443A-872F-90C22B7708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48F75AF-9146-4134-B714-05AC643C1794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F18E9CD-BD8B-443A-872F-90C22B7708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search?q=%D0%B3%D1%80%D0%B8%D0%B1%D1%8B&amp;newwindow=1&amp;rlz=1C1LENN_enRU641RU641&amp;es_sm=122&amp;tbm=isch&amp;tbo=u&amp;source=univ&amp;sa=X&amp;ved=0CBsQsARqFQoTCK2KwYf44sgCFcGjcgodX7wHCg&amp;biw=1366&amp;bih=623" TargetMode="External"/><Relationship Id="rId2" Type="http://schemas.openxmlformats.org/officeDocument/2006/relationships/hyperlink" Target="http://www.google.ru/search?q=%D0%BE%D1%81%D0%B5%D0%BD%D1%8C&amp;newwindow=1&amp;rlz=1C2LENN_enRU641RU641&amp;nord=1&amp;biw=1366&amp;bih=667&amp;site=webhp&amp;tbm=isch&amp;tbo=u&amp;source=univ&amp;sa=X&amp;ved=0CBoQsARqFQoTCK76t_ju4sgCFcQQLAodYmMIT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ru/search?q=1+%D1%81%D0%B5%D0%BD%D1%82%D1%8F%D0%B1%D1%80%D1%8F&amp;newwindow=1&amp;rlz=1C1LENN_enRU641RU641&amp;espv=2&amp;biw=1366&amp;bih=623&amp;tbm=isch&amp;tbo=u&amp;source=univ&amp;sa=X&amp;ved=0CBoQsARqFQoTCNWTtp_64sgCFUEpcgodPHIC_Q" TargetMode="External"/><Relationship Id="rId5" Type="http://schemas.openxmlformats.org/officeDocument/2006/relationships/hyperlink" Target="https://www.google.ru/search?q=%D0%BB%D0%B8%D1%81%D1%82%D0%BE%D0%BF%D0%B0%D0%B4&amp;newwindow=1&amp;espv=2&amp;rlz=1C1LENN_enRU641RU641&amp;biw=1366&amp;bih=623&amp;tbm=isch&amp;tbo=u&amp;source=univ&amp;sa=X&amp;ved=0CBoQsARqFQoTCI7d6pb54sgCFSi_cgodr9IGgA" TargetMode="External"/><Relationship Id="rId4" Type="http://schemas.openxmlformats.org/officeDocument/2006/relationships/hyperlink" Target="https://www.google.ru/search?q=%D0%BF%D1%82%D0%B8%D1%86%D1%8B+%D1%83%D0%BB%D0%B5%D1%82%D0%B0%D1%8E%D1%82+%D0%BD%D0%B0+%D1%8E%D0%B3&amp;newwindow=1&amp;rlz=1C1LENN_enRU641RU641&amp;espv=2&amp;biw=1366&amp;bih=623&amp;tbm=isch&amp;tbo=u&amp;source=univ&amp;sa=X&amp;ved=0CBoQsARqFQoTCJWFmLn44sgCFYamcgod7N0JHA" TargetMode="Externa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ru/search?q=%D0%BE%D1%81%D0%B5%D0%BD%D1%8C&amp;newwindow=1&amp;rlz=1C2LENN_enRU641RU641&amp;nord=1&amp;biw=1366&amp;bih=667&amp;site=webhp&amp;tbm=isch&amp;tbo=u&amp;source=univ&amp;sa=X&amp;ved=0CBoQsARqFQoTCK76t_ju4sgCFcQQLAodYmMITA" TargetMode="External"/><Relationship Id="rId3" Type="http://schemas.openxmlformats.org/officeDocument/2006/relationships/hyperlink" Target="https://www.google.ru/search?q=%D1%83%D1%80%D0%BE%D0%B6%D0%B0%D0%B9&amp;newwindow=1&amp;espv=2&amp;biw=1366&amp;bih=623&amp;site=webhp&amp;tbm=isch&amp;tbo=u&amp;source=univ&amp;sa=X&amp;ved=0CBoQsARqFQoTCI_19u6N48gCFaUqcgodGWsPVQ" TargetMode="External"/><Relationship Id="rId7" Type="http://schemas.openxmlformats.org/officeDocument/2006/relationships/hyperlink" Target="https://www.google.ru/search?q=%D0%B7%D0%B5%D1%80%D0%BD%D0%B0&amp;newwindow=1&amp;rlz=1C1LENN_enRU641RU641&amp;es_sm=122&amp;biw=1366&amp;bih=623&amp;source=lnms&amp;tbm=isch&amp;sa=X&amp;ved=0CAYQ_AUoAWoVChMI5YjOxZDjyAIVau5yCh3eNABT" TargetMode="External"/><Relationship Id="rId2" Type="http://schemas.openxmlformats.org/officeDocument/2006/relationships/hyperlink" Target="https://www.google.ru/search?q=%D0%BE%D1%81%D0%B5%D0%BD%D0%B8%D0%B5+%D0%B4%D0%B5%D1%80%D0%B5%D0%B2%D1%8C%D1%8F&amp;newwindow=1&amp;rlz=1C1LENN_enRU641RU641&amp;espv=2&amp;biw=1366&amp;bih=623&amp;tbm=isch&amp;tbo=u&amp;source=univ&amp;sa=X&amp;ved=0CBoQsARqFQoTCKqDudSM48gCFSH-cgodMuYJfQ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ru/search?q=%D0%BB%D0%B5%D1%81%D0%BD%D1%8B%D0%B5+%D1%8F%D0%B3%D0%BE%D0%B4%D1%8B&amp;newwindow=1&amp;rlz=1C1LENN_enRU641RU641&amp;espv=2&amp;biw=1366&amp;bih=623&amp;source=lnms&amp;tbm=isch&amp;sa=X&amp;ved=0CAYQ_AUoAWoVChMIwergmJDjyAIVwqlyCh3_BA8H" TargetMode="External"/><Relationship Id="rId5" Type="http://schemas.openxmlformats.org/officeDocument/2006/relationships/hyperlink" Target="https://www.google.ru/search?q=%D1%88%D0%B8%D1%88%D0%BA%D0%B8&amp;newwindow=1&amp;rlz=1C1LENN_enRU641RU641&amp;es_sm=122&amp;source=lnms&amp;tbm=isch&amp;sa=X&amp;ved=0CAcQ_AUoAWoVChMI9PDP4Y_jyAIVhQ9yCh1Efgz-&amp;biw=1366&amp;bih=623" TargetMode="External"/><Relationship Id="rId4" Type="http://schemas.openxmlformats.org/officeDocument/2006/relationships/hyperlink" Target="https://www.google.ru/search?q=%D0%B7%D0%B0%D0%BF%D0%B0%D1%81%D1%8B+%D0%B7%D0%B2%D0%B5%D1%80%D0%B5%D0%B9+%D0%BD%D0%B0+%D0%B7%D0%B8%D0%BC%D1%83&amp;newwindow=1&amp;rlz=1C1LENN_enRU641RU641&amp;espv=2&amp;biw=1366&amp;bih=623&amp;source=lnms&amp;tbm=isch&amp;sa=X&amp;ved=0CAcQ_AUoAmoVChMIl7rn2Y7jyAIVpXNyCh38Gg7O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search?q=%D0%B4%D0%B5%D1%80%D0%B5%D0%B2%D1%8C%D1%8F+%D1%81%D0%B1%D1%80%D0%B0%D1%81%D1%8B%D0%B2%D0%B0%D1%8E%D1%82+%D0%BB%D0%B8%D1%81%D1%82%D1%8C%D1%8F&amp;newwindow=1&amp;rlz=1C1LENN_enRU641RU641&amp;espv=2&amp;biw=1366&amp;bih=623&amp;source=lnms&amp;tbm=isch&amp;sa=X&amp;ved=0CAYQ_AUoAWoVChMI_P--2ZLjyAIVhfdyCh035AGa" TargetMode="External"/><Relationship Id="rId2" Type="http://schemas.openxmlformats.org/officeDocument/2006/relationships/hyperlink" Target="https://www.google.ru/search?q=%D0%BE%D1%81%D0%B5%D0%BD%D0%BD%D0%B8%D0%B9+%D0%BB%D0%B5%D1%81&amp;newwindow=1&amp;rlz=1C1LENN_enRU641RU641&amp;espv=2&amp;biw=1366&amp;bih=623&amp;tbm=isch&amp;tbo=u&amp;source=univ&amp;sa=X&amp;ved=0CBoQsARqFQoTCIjn_42S48gCFULxcgod9OEIk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ru/search?q=%D0%BF%D0%BE%D0%B7%D0%B4%D0%BD%D1%8F%D1%8F+%D0%BE%D1%81%D0%B5%D0%BD%D1%8C&amp;newwindow=1&amp;rlz=1C1LENN_enRU641RU641&amp;espv=2&amp;biw=1366&amp;bih=623&amp;source=lnms&amp;tbm=isch&amp;sa=X&amp;ved=0CAYQ_AUoAWoVChMIwvyDnJTjyAIVBxByCh16oQB6" TargetMode="External"/><Relationship Id="rId4" Type="http://schemas.openxmlformats.org/officeDocument/2006/relationships/hyperlink" Target="https://www.google.ru/search?q=%D0%B7%D0%B0%D1%82%D1%8F%D0%B6%D0%BD%D1%8B%D0%B5+%D0%B4%D0%BE%D0%B6%D0%B4%D0%B8&amp;newwindow=1&amp;rlz=1C1LENN_enRU641RU641&amp;espv=2&amp;biw=1366&amp;bih=623&amp;source=lnms&amp;tbm=isch&amp;sa=X&amp;ved=0CAcQ_AUoAmoVChMIw_DtlpPjyAIVhr5yCh0KcgtG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search?q=%D0%BF%D0%B5%D1%80%D0%B2%D0%B9+%D1%81%D0%BD%D0%B5%D0%B3+%D0%BE%D1%81%D0%B5%D0%BD%D1%8C%D1%8E&amp;newwindow=1&amp;rlz=1C1LENN_enRU641RU641&amp;espv=2&amp;biw=1366&amp;bih=623&amp;source=lnms&amp;tbm=isch&amp;sa=X&amp;ved=0CAcQ_AUoAmoVChMIzerw2JXjyAIVo4NyCh2DYgVq" TargetMode="External"/><Relationship Id="rId2" Type="http://schemas.openxmlformats.org/officeDocument/2006/relationships/hyperlink" Target="https://www.google.ru/search?q=%D0%BF%D0%BE%D0%B7%D0%B4%D0%BD%D1%8F%D1%8F+%D0%BE%D1%81%D0%B5%D0%BD%D1%8C&amp;newwindow=1&amp;rlz=1C1LENN_enRU641RU641&amp;espv=2&amp;biw=1366&amp;bih=623&amp;source=lnms&amp;tbm=isch&amp;sa=X&amp;ved=0CAYQ_AUoAWoVChMIwvyDnJTjyAIVBxByCh16oQB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search?q=%D0%BB%D1%83%D0%BA&amp;newwindow=1&amp;rlz=1C2LENN_enRU641RU641&amp;nord=1&amp;biw=1366&amp;bih=667&amp;site=webhp&amp;tbm=isch&amp;tbo=u&amp;source=univ&amp;sa=X&amp;ved=0CBoQsARqFQoTCIyq3qGy5cgCFYKHcgodgSYL9Q" TargetMode="External"/><Relationship Id="rId5" Type="http://schemas.openxmlformats.org/officeDocument/2006/relationships/hyperlink" Target="https://www.google.ru/search?q=%D0%BC%D0%BE%D1%80%D0%BA%D0%BE%D0%B2%D0%BA%D0%B0&amp;newwindow=1&amp;rlz=1C1LENN_enRU641RU641&amp;es_sm=122&amp;source=lnms&amp;tbm=isch&amp;sa=X&amp;ved=0CAcQ_AUoAWoVChMI7cnu0ZjjyAIVqbNyCh11BgVY&amp;biw=1366&amp;bih=623" TargetMode="External"/><Relationship Id="rId4" Type="http://schemas.openxmlformats.org/officeDocument/2006/relationships/hyperlink" Target="https://www.google.ru/search?q=%D0%B3%D1%80%D0%B8%D0%B1&amp;newwindow=1&amp;rlz=1C1LENN_enRU641RU641&amp;espv=2&amp;biw=1366&amp;bih=623&amp;source=lnms&amp;tbm=isch&amp;sa=X&amp;ved=0CAYQ_AUoAWoVChMI2evnrpfjyAIVI4pyCh2AlAnk" TargetMode="Externa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ru/search?q=%D0%BF%D0%B5%D1%80%D0%B5%D1%86&amp;newwindow=1&amp;rlz=1C1LENN_enRU641RU641&amp;es_sm=122&amp;source=lnms&amp;tbm=isch&amp;sa=X&amp;ved=0CAcQ_AUoAWoVChMIrYOkprflyAIVSNVyCh24qg8W&amp;biw=1366&amp;bih=623" TargetMode="External"/><Relationship Id="rId3" Type="http://schemas.openxmlformats.org/officeDocument/2006/relationships/hyperlink" Target="https://www.google.ru/search?q=%D0%BE%D0%B3%D1%83%D1%80%D0%B5%D1%86&amp;newwindow=1&amp;rlz=1C1LENN_enRU641RU641&amp;es_sm=122&amp;source=lnms&amp;tbm=isch&amp;sa=X&amp;ved=0CAcQ_AUoAWoVChMI8Nyv7rPlyAIV4o5yCh12MQvT&amp;biw=1366&amp;bih=623" TargetMode="External"/><Relationship Id="rId7" Type="http://schemas.openxmlformats.org/officeDocument/2006/relationships/hyperlink" Target="https://www.google.ru/search?q=%D1%87%D0%B5%D1%81%D0%BD%D0%BE%D0%BA&amp;newwindow=1&amp;rlz=1C1LENN_enRU641RU641&amp;es_sm=122&amp;source=lnms&amp;tbm=isch&amp;sa=X&amp;ved=0CAcQ_AUoAWoVChMI2L2bsrblyAIVKiZyCh0PywTY&amp;biw=1366&amp;bih=623" TargetMode="External"/><Relationship Id="rId2" Type="http://schemas.openxmlformats.org/officeDocument/2006/relationships/hyperlink" Target="https://www.google.ru/search?q=%D1%80%D0%B5%D0%BF%D0%BA%D0%B0&amp;newwindow=1&amp;espv=2&amp;biw=1366&amp;bih=623&amp;site=webhp&amp;tbm=isch&amp;tbo=u&amp;source=univ&amp;sa=X&amp;ved=0CCYQsARqFQoTCJi2-tOz5cgCFSjhcgodiuAP8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ru/search?q=%D0%BA%D0%B0%D0%B1%D0%B0%D1%87%D0%BE%D0%BA&amp;newwindow=1&amp;espv=2&amp;rlz=1C1LENN_enRU641RU641&amp;biw=1366&amp;bih=623&amp;source=lnms&amp;tbm=isch&amp;sa=X&amp;ved=0CAYQ_AUoAWoVChMIi4LHnrblyAIVx55yCh3ymwFg" TargetMode="External"/><Relationship Id="rId11" Type="http://schemas.openxmlformats.org/officeDocument/2006/relationships/hyperlink" Target="https://www.google.ru/search?q=%D0%BD%D0%B0%D1%81%D0%B5%D0%BA%D0%BE%D0%BC%D1%8B%D0%B5&amp;newwindow=1&amp;rlz=1C1LENN_enRU641RU641&amp;es_sm=122&amp;source=lnms&amp;tbm=isch&amp;sa=X&amp;ved=0CAcQ_AUoAWoVChMIyJnc_7nlyAIVBHdyCh3I5gLO&amp;biw=1366&amp;bih=623" TargetMode="External"/><Relationship Id="rId5" Type="http://schemas.openxmlformats.org/officeDocument/2006/relationships/hyperlink" Target="https://www.google.ru/search?q=%D0%BA%D0%B0%D1%80%D1%82%D0%BE%D1%88%D0%BA%D0%B0&amp;newwindow=1&amp;rlz=1C1LENN_enRU641RU641&amp;es_sm=122&amp;source=lnms&amp;tbm=isch&amp;sa=X&amp;ved=0CAcQ_AUoAWoVChMI8qT7krXlyAIVZfByCh2ILQ1g&amp;biw=1366&amp;bih=623" TargetMode="External"/><Relationship Id="rId10" Type="http://schemas.openxmlformats.org/officeDocument/2006/relationships/hyperlink" Target="https://www.google.ru/search?q=%D0%BA%D0%B0%D1%80%D1%82%D0%B8%D0%BD%D0%BA%D0%B8+%D0%BE%D1%81%D0%B5%D0%BD%D1%8C&amp;newwindow=1&amp;rlz=1C1LENN_enRU641RU641&amp;espv=2&amp;biw=1366&amp;bih=623&amp;tbm=isch&amp;tbo=u&amp;source=univ&amp;sa=X&amp;ved=0CBoQsARqFQoTCPikh6u55cgCFQYBcwodpxANUA" TargetMode="External"/><Relationship Id="rId4" Type="http://schemas.openxmlformats.org/officeDocument/2006/relationships/hyperlink" Target="https://www.google.ru/search?q=%D0%BF%D0%BE%D0%BC%D0%B8%D0%B4%D0%BE%D1%80&amp;newwindow=1&amp;espv=2&amp;rlz=1C1LENN_enRU641RU641&amp;biw=1366&amp;bih=623&amp;source=lnms&amp;tbm=isch&amp;sa=X&amp;ved=0CAYQ_AUoAWoVChMIhJeUtrTlyAIVJpRyCh030QZD" TargetMode="External"/><Relationship Id="rId9" Type="http://schemas.openxmlformats.org/officeDocument/2006/relationships/hyperlink" Target="https://www.google.ru/search?q=%D1%8F%D0%B1%D0%BB%D0%BE%D0%BA%D0%BE&amp;newwindow=1&amp;rlz=1C1LENN_enRU641RU641&amp;es_sm=122&amp;source=lnms&amp;tbm=isch&amp;sa=X&amp;ved=0CAcQ_AUoAWoVChMI58LAvrflyAIVYXdyCh2LowX3&amp;biw=1366&amp;bih=623" TargetMode="Externa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ru/search?q=%D0%BB%D0%B8%D1%81%D1%82%D0%BE%D0%BF%D0%B0%D0%B4&amp;newwindow=1&amp;rlz=1C1LENN_enRU641RU641&amp;es_sm=122&amp;tbm=isch&amp;tbo=u&amp;source=univ&amp;sa=X&amp;ved=0CBsQsARqFQoTCPjPlO6-5cgCFQEPLAodNT8Jsg&amp;biw=1366&amp;bih=623" TargetMode="External"/><Relationship Id="rId3" Type="http://schemas.openxmlformats.org/officeDocument/2006/relationships/hyperlink" Target="https://www.google.ru/search?q=%D1%83%D1%80%D0%BE%D0%B6%D0%B0%D0%B9&amp;newwindow=1&amp;rlz=1C1LENN_enRU641RU641&amp;es_sm=122&amp;tbm=isch&amp;tbo=u&amp;source=univ&amp;sa=X&amp;ved=0CBsQsARqFQoTCNCK5tW65cgCFSm-cgodUjEMrQ&amp;biw=1366&amp;bih=623" TargetMode="External"/><Relationship Id="rId7" Type="http://schemas.openxmlformats.org/officeDocument/2006/relationships/hyperlink" Target="https://www.google.ru/search?q=%D0%BB%D0%B5%D0%B4+%D0%BD%D0%B0+%D0%BB%D1%83%D0%B6%D0%B0%D1%85&amp;newwindow=1&amp;rlz=1C1LENN_enRU641RU641&amp;es_sm=122&amp;tbm=isch&amp;tbo=u&amp;source=univ&amp;sa=X&amp;ved=0CBsQsARqFQoTCJ_16va85cgCFcqzcgodmhwGnQ&amp;biw=1366&amp;bih=623" TargetMode="External"/><Relationship Id="rId2" Type="http://schemas.openxmlformats.org/officeDocument/2006/relationships/hyperlink" Target="https://www.google.ru/search?q=%D0%BF%D1%82%D0%B8%D1%86%D1%8B+%D1%83%D0%BB%D0%B5%D1%82%D0%B0%D1%8E%D1%82+%D0%BD%D0%B0+%D1%8E%D0%B3&amp;newwindow=1&amp;rlz=1C1LENN_enRU641RU641&amp;es_sm=122&amp;source=lnms&amp;tbm=isch&amp;sa=X&amp;ved=0CAcQ_AUoAWoVChMI6t77q7rlyAIVQ51yCh2AfQ4t&amp;biw=1366&amp;bih=62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ru/search?q=%D0%B7%D0%B0%D0%BF%D0%B0%D1%81%D1%8B+%D0%B6%D0%B8%D0%B2%D0%BE%D1%82%D0%BD%D1%8B%D1%85+%D0%BA+%D0%B7%D0%B8%D0%BC%D0%B5&amp;newwindow=1&amp;rlz=1C1LENN_enRU641RU641&amp;es_sm=122&amp;source=lnms&amp;tbm=isch&amp;sa=X&amp;ved=0CAkQ_AUoA2oVChMInqa0i7zlyAIVBhFyCh3i0g1y&amp;biw=1366&amp;bih=623" TargetMode="External"/><Relationship Id="rId11" Type="http://schemas.openxmlformats.org/officeDocument/2006/relationships/hyperlink" Target="https://www.google.ru/search?q=%D1%81%D0%BC%D0%B0%D0%B9%D0%BB&amp;newwindow=1&amp;rlz=1C1LENN_enRU641RU641&amp;es_sm=122&amp;source=lnms&amp;tbm=isch&amp;sa=X&amp;ved=0CAcQ_AUoAWoVChMIyIvTucDlyAIVh44sCh3ufwac&amp;biw=1366&amp;bih=623" TargetMode="External"/><Relationship Id="rId5" Type="http://schemas.openxmlformats.org/officeDocument/2006/relationships/hyperlink" Target="https://www.google.ru/search?q=%D0%B6%D0%B8%D0%B2%D0%BE%D1%82%D0%BD%D1%8B%D0%B5&amp;newwindow=1&amp;rlz=1C1LENN_enRU641RU641&amp;es_sm=122&amp;source=lnms&amp;tbm=isch&amp;sa=X&amp;ved=0CAcQ_AUoAWoVChMIncW787vlyAIVBXxyCh1D9wXU&amp;biw=1366&amp;bih=623" TargetMode="External"/><Relationship Id="rId10" Type="http://schemas.openxmlformats.org/officeDocument/2006/relationships/hyperlink" Target="https://www.google.ru/search?q=%D0%B4%D0%B5%D0%BD%D1%8C+%D1%81%D1%82%D0%B0%D0%BD%D0%BE%D0%B2%D0%B8%D1%82%D1%81%D1%8F+%D0%B4%D0%BB%D0%B8%D0%BD%D0%BD%D0%B5%D0%B5&amp;newwindow=1&amp;rlz=1C1LENN_enRU641RU641&amp;es_sm=122&amp;source=lnms&amp;tbm=isch&amp;sa=X&amp;ved=0CAcQ_AUoAWoVChMI2oba3L_lyAIVzJAsCh2-1wXt&amp;biw=1366&amp;bih=623" TargetMode="External"/><Relationship Id="rId4" Type="http://schemas.openxmlformats.org/officeDocument/2006/relationships/hyperlink" Target="https://www.google.ru/search?q=1+%D1%81%D0%B5%D0%BD%D1%82%D1%8F%D0%B1%D1%80%D1%8F&amp;newwindow=1&amp;rlz=1C1LENN_enRU641RU641&amp;es_sm=122&amp;tbm=isch&amp;tbo=u&amp;source=univ&amp;sa=X&amp;ved=0CBsQsARqFQoTCN715qC75cgCFYiWcgodQ0oIJg&amp;biw=1366&amp;bih=623" TargetMode="External"/><Relationship Id="rId9" Type="http://schemas.openxmlformats.org/officeDocument/2006/relationships/hyperlink" Target="https://www.google.ru/search?q=%D0%BF%D1%82%D0%B8%D1%86%D1%8B+%D1%83%D0%BB%D0%B5%D1%82%D0%B0%D1%8E%D1%82+%D0%BD%D0%B0+%D1%8E%D0%B3&amp;newwindow=1&amp;rlz=1C1LENN_enRU641RU641&amp;es_sm=122&amp;tbm=isch&amp;tbo=u&amp;source=univ&amp;sa=X&amp;ved=0CBsQsARqFQoTCNGxlqO_5cgCFYUHLAodAyoFfg&amp;biw=1366&amp;bih=62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926226"/>
          </a:xfrm>
        </p:spPr>
        <p:txBody>
          <a:bodyPr>
            <a:normAutofit/>
          </a:bodyPr>
          <a:lstStyle/>
          <a:p>
            <a:pPr algn="ctr"/>
            <a:r>
              <a:rPr lang="ru-RU" sz="12000" dirty="0" smtClean="0"/>
              <a:t>Осень.</a:t>
            </a:r>
            <a:endParaRPr lang="ru-RU" sz="1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37360" y="4857760"/>
            <a:ext cx="6549416" cy="1752600"/>
          </a:xfrm>
        </p:spPr>
        <p:txBody>
          <a:bodyPr/>
          <a:lstStyle/>
          <a:p>
            <a:pPr algn="r"/>
            <a:r>
              <a:rPr lang="ru-RU" sz="1400" dirty="0" smtClean="0"/>
              <a:t>Выполнили</a:t>
            </a:r>
            <a:r>
              <a:rPr lang="en-US" sz="1400" dirty="0" smtClean="0"/>
              <a:t>:</a:t>
            </a:r>
            <a:endParaRPr lang="ru-RU" sz="1400" dirty="0" smtClean="0"/>
          </a:p>
          <a:p>
            <a:pPr algn="r"/>
            <a:r>
              <a:rPr lang="ru-RU" sz="1400" dirty="0" smtClean="0"/>
              <a:t>             </a:t>
            </a:r>
            <a:r>
              <a:rPr lang="ru-RU" sz="1400" dirty="0" err="1" smtClean="0"/>
              <a:t>Колпакова</a:t>
            </a:r>
            <a:r>
              <a:rPr lang="ru-RU" sz="1400" dirty="0" smtClean="0"/>
              <a:t> М.С.</a:t>
            </a:r>
          </a:p>
          <a:p>
            <a:pPr algn="r"/>
            <a:r>
              <a:rPr lang="ru-RU" sz="1400" dirty="0" smtClean="0"/>
              <a:t>    </a:t>
            </a:r>
            <a:r>
              <a:rPr lang="ru-RU" sz="1400" dirty="0" err="1" smtClean="0"/>
              <a:t>Коншевец</a:t>
            </a:r>
            <a:r>
              <a:rPr lang="ru-RU" sz="1400" dirty="0" smtClean="0"/>
              <a:t> Д.А.</a:t>
            </a:r>
          </a:p>
          <a:p>
            <a:pPr algn="r"/>
            <a:r>
              <a:rPr lang="ru-RU" sz="1400" dirty="0" smtClean="0"/>
              <a:t> </a:t>
            </a:r>
            <a:r>
              <a:rPr lang="ru-RU" sz="1600" dirty="0" smtClean="0"/>
              <a:t>                                                                                                 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85728"/>
            <a:ext cx="7498080" cy="596267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Начинается сбор урожая.</a:t>
            </a:r>
            <a:endParaRPr lang="ru-RU" dirty="0"/>
          </a:p>
        </p:txBody>
      </p:sp>
      <p:pic>
        <p:nvPicPr>
          <p:cNvPr id="4" name="Рисунок 3" descr="new.3105.8b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928670"/>
            <a:ext cx="6910658" cy="4594236"/>
          </a:xfrm>
          <a:prstGeom prst="rect">
            <a:avLst/>
          </a:prstGeom>
        </p:spPr>
      </p:pic>
      <p:pic>
        <p:nvPicPr>
          <p:cNvPr id="5" name="Рисунок 4" descr="urozhay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00396" y="3143248"/>
            <a:ext cx="5943603" cy="3714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357166"/>
            <a:ext cx="7498080" cy="589123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Звери в лесу делают запасы на зиму.</a:t>
            </a:r>
            <a:endParaRPr lang="ru-RU" dirty="0"/>
          </a:p>
        </p:txBody>
      </p:sp>
      <p:pic>
        <p:nvPicPr>
          <p:cNvPr id="4" name="Рисунок 3" descr="5_jeludi_vesnoi(1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071546"/>
            <a:ext cx="5334000" cy="4064000"/>
          </a:xfrm>
          <a:prstGeom prst="rect">
            <a:avLst/>
          </a:prstGeom>
        </p:spPr>
      </p:pic>
      <p:pic>
        <p:nvPicPr>
          <p:cNvPr id="5" name="Рисунок 4" descr="0022-026-SHishki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71736" y="3629025"/>
            <a:ext cx="4724400" cy="3228975"/>
          </a:xfrm>
          <a:prstGeom prst="rect">
            <a:avLst/>
          </a:prstGeom>
        </p:spPr>
      </p:pic>
      <p:pic>
        <p:nvPicPr>
          <p:cNvPr id="6" name="Рисунок 5" descr="bcb080ed42563a7f7692f0e0edbc4e9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048000" y="1000108"/>
            <a:ext cx="6096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41906_zerno1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1142984"/>
            <a:ext cx="6048375" cy="3524250"/>
          </a:xfrm>
        </p:spPr>
      </p:pic>
      <p:pic>
        <p:nvPicPr>
          <p:cNvPr id="5" name="Рисунок 4" descr="волчьи-ягоды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0" y="3352800"/>
            <a:ext cx="4572000" cy="3505200"/>
          </a:xfrm>
          <a:prstGeom prst="rect">
            <a:avLst/>
          </a:prstGeom>
        </p:spPr>
      </p:pic>
      <p:pic>
        <p:nvPicPr>
          <p:cNvPr id="6" name="Рисунок 5" descr="gribi-jagodi02-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3367933"/>
            <a:ext cx="4643438" cy="3490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октябрь</a:t>
            </a:r>
            <a:endParaRPr lang="ru-RU" sz="5400" dirty="0"/>
          </a:p>
        </p:txBody>
      </p:sp>
      <p:pic>
        <p:nvPicPr>
          <p:cNvPr id="4" name="Содержимое 3" descr="elitefon.ru_2188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84325" y="1447800"/>
            <a:ext cx="7200900" cy="4800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980728"/>
            <a:ext cx="7498080" cy="526767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Октябрь - самая яркая и красивая пора золотой осени. Ветер шумит листопадом. В лесу можно собрать красивый гербарий из цветных листьев. Становится прохладней, одеваться нужно теплее. Часто идут дожди, поэтому с собой нужно не забывать брать зонтик.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14290"/>
            <a:ext cx="7498080" cy="603411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Лес желтеет и становится золотым.</a:t>
            </a:r>
            <a:endParaRPr lang="ru-RU" dirty="0"/>
          </a:p>
        </p:txBody>
      </p:sp>
      <p:pic>
        <p:nvPicPr>
          <p:cNvPr id="4" name="Рисунок 3" descr="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14414" y="928670"/>
            <a:ext cx="7610475" cy="5705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85728"/>
            <a:ext cx="7498080" cy="596267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Деревья сбрасывают листья.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listopad_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71604" y="1000108"/>
            <a:ext cx="6615804" cy="5214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14290"/>
            <a:ext cx="7498080" cy="603411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Начинаются затяжные дожди.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венеция-дожди-погода-март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00100" y="857232"/>
            <a:ext cx="7620000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ноябрь</a:t>
            </a:r>
            <a:endParaRPr lang="ru-RU" sz="5400" dirty="0"/>
          </a:p>
        </p:txBody>
      </p:sp>
      <p:pic>
        <p:nvPicPr>
          <p:cNvPr id="4" name="Содержимое 3" descr="osen+most+osen+kovanka+derevya+sneg+listya+krasota+1395372969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85786" y="1357298"/>
            <a:ext cx="8148664" cy="499827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85728"/>
            <a:ext cx="7498080" cy="596267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На улице становится все холоднее. Пришла пора одевать теплые вещи: шапка, перчатки, пальто, сапоги, шарф. На улице все чаще идет дождь, так же может идти дождь со снегом и пролетать первые снежинки.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85728"/>
            <a:ext cx="7498080" cy="5962672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6000" dirty="0" smtClean="0"/>
              <a:t>Цели.</a:t>
            </a:r>
          </a:p>
          <a:p>
            <a:pPr>
              <a:buNone/>
            </a:pPr>
            <a:r>
              <a:rPr lang="ru-RU" sz="6500" dirty="0" smtClean="0"/>
              <a:t>1.Закрепить знания учащихся о признаках осени и осенних явлениях.</a:t>
            </a:r>
          </a:p>
          <a:p>
            <a:pPr>
              <a:buNone/>
            </a:pPr>
            <a:r>
              <a:rPr lang="ru-RU" sz="6500" dirty="0" smtClean="0"/>
              <a:t>2.Систематизировать  знания учащихся о временах года.</a:t>
            </a:r>
          </a:p>
          <a:p>
            <a:pPr>
              <a:buNone/>
            </a:pPr>
            <a:r>
              <a:rPr lang="ru-RU" sz="6500" dirty="0" smtClean="0"/>
              <a:t>3.Развивать устную речь  учащихся , обогащать их словарный запас.</a:t>
            </a:r>
          </a:p>
          <a:p>
            <a:pPr>
              <a:buNone/>
            </a:pPr>
            <a:r>
              <a:rPr lang="ru-RU" sz="6500" dirty="0" smtClean="0"/>
              <a:t>4.Воспитывать  умение видеть красоту природы , наблюдательность , умение слушать.</a:t>
            </a:r>
          </a:p>
          <a:p>
            <a:pPr>
              <a:buNone/>
            </a:pP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85728"/>
            <a:ext cx="7498080" cy="596267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Вода в лужах и речках покрывается льдом.</a:t>
            </a:r>
            <a:endParaRPr lang="ru-RU" dirty="0"/>
          </a:p>
        </p:txBody>
      </p:sp>
      <p:pic>
        <p:nvPicPr>
          <p:cNvPr id="4" name="Рисунок 3" descr="1303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14414" y="1428736"/>
            <a:ext cx="7620000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85728"/>
            <a:ext cx="7498080" cy="596267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Листья с деревьев опадают 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big.photo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85786" y="1428736"/>
            <a:ext cx="7798661" cy="5072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14290"/>
            <a:ext cx="7498080" cy="603411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Первый снег.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dd46dd86b61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00166" y="1142984"/>
            <a:ext cx="6715142" cy="5372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85728"/>
            <a:ext cx="7498080" cy="596267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Посмотрите на изображение. Перед вами лежат части этой картинки и вы должны их сложить, чтобы получился гриб.</a:t>
            </a:r>
            <a:endParaRPr lang="ru-RU" dirty="0"/>
          </a:p>
        </p:txBody>
      </p:sp>
      <p:pic>
        <p:nvPicPr>
          <p:cNvPr id="5" name="Рисунок 4" descr="ooweNv766DM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714612" y="714356"/>
            <a:ext cx="4574044" cy="5214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14290"/>
            <a:ext cx="7498080" cy="603411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Загадки .</a:t>
            </a:r>
          </a:p>
          <a:p>
            <a:pPr>
              <a:buNone/>
            </a:pPr>
            <a:r>
              <a:rPr lang="ru-RU" dirty="0" smtClean="0"/>
              <a:t>Семьдесят одежек</a:t>
            </a:r>
            <a:br>
              <a:rPr lang="ru-RU" dirty="0" smtClean="0"/>
            </a:br>
            <a:r>
              <a:rPr lang="ru-RU" dirty="0" smtClean="0"/>
              <a:t>и все без застежек.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1241509922_kapust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00100" y="1928802"/>
            <a:ext cx="4095750" cy="30765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15008" y="2000240"/>
            <a:ext cx="300039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Красна девица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Сидит в темнице,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А коса на улице.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1294743659_morkovka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29190" y="3500438"/>
            <a:ext cx="4010025" cy="3357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85728"/>
            <a:ext cx="7498080" cy="5962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Сидит дед, в шубу одет,</a:t>
            </a:r>
            <a:br>
              <a:rPr lang="ru-RU" sz="2800" dirty="0" smtClean="0"/>
            </a:br>
            <a:r>
              <a:rPr lang="ru-RU" sz="2800" dirty="0" smtClean="0"/>
              <a:t>Кто его раздевает, тот слезы проливает.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poleznye-svojstva-repchatogo-luka-i-drugix-vidov-etogo-rasteniy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214422"/>
            <a:ext cx="5419725" cy="35909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00694" y="2857496"/>
            <a:ext cx="36433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ru-RU" sz="2400" dirty="0" smtClean="0"/>
              <a:t>Заставит плакать всех вокруг,</a:t>
            </a:r>
          </a:p>
          <a:p>
            <a:pPr algn="r">
              <a:buNone/>
            </a:pPr>
            <a:r>
              <a:rPr lang="ru-RU" sz="2400" dirty="0" smtClean="0"/>
              <a:t>Хоть он и не драчун, а ...</a:t>
            </a:r>
            <a:endParaRPr lang="ru-RU" sz="2400" dirty="0"/>
          </a:p>
        </p:txBody>
      </p:sp>
      <p:pic>
        <p:nvPicPr>
          <p:cNvPr id="6" name="Рисунок 5" descr="luk-slezy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786182" y="3357562"/>
            <a:ext cx="2935603" cy="3795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85728"/>
            <a:ext cx="7498080" cy="5962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Круглый бок, желтый бок,</a:t>
            </a:r>
            <a:br>
              <a:rPr lang="ru-RU" sz="2800" dirty="0" smtClean="0"/>
            </a:br>
            <a:r>
              <a:rPr lang="ru-RU" sz="2800" dirty="0" smtClean="0"/>
              <a:t>Сидит в грядке колобок.</a:t>
            </a:r>
            <a:br>
              <a:rPr lang="ru-RU" sz="2800" dirty="0" smtClean="0"/>
            </a:br>
            <a:r>
              <a:rPr lang="ru-RU" sz="2800" dirty="0" smtClean="0"/>
              <a:t>Врос в землю крепко.</a:t>
            </a:r>
            <a:br>
              <a:rPr lang="ru-RU" sz="2800" dirty="0" smtClean="0"/>
            </a:br>
            <a:r>
              <a:rPr lang="ru-RU" sz="2800" dirty="0" smtClean="0"/>
              <a:t>Что же это?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  <p:pic>
        <p:nvPicPr>
          <p:cNvPr id="4" name="Рисунок 3" descr="repa1_318x400_pc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71538" y="2071678"/>
            <a:ext cx="3028950" cy="3810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86380" y="2428868"/>
            <a:ext cx="3714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/>
              <a:t>Без окон без дверей</a:t>
            </a:r>
            <a:br>
              <a:rPr lang="ru-RU" sz="2400" dirty="0" smtClean="0"/>
            </a:br>
            <a:r>
              <a:rPr lang="ru-RU" sz="2400" dirty="0" smtClean="0"/>
              <a:t>Полна горница людей.</a:t>
            </a:r>
          </a:p>
        </p:txBody>
      </p:sp>
      <p:pic>
        <p:nvPicPr>
          <p:cNvPr id="6" name="Рисунок 5" descr="ogurec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357686" y="3286124"/>
            <a:ext cx="4558283" cy="2811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endParaRPr lang="ru-RU" sz="2400" dirty="0" smtClean="0"/>
          </a:p>
          <a:p>
            <a:pPr algn="r">
              <a:buNone/>
            </a:pPr>
            <a:endParaRPr lang="ru-RU" sz="2400" dirty="0" smtClean="0"/>
          </a:p>
          <a:p>
            <a:pPr algn="r">
              <a:buNone/>
            </a:pPr>
            <a:endParaRPr lang="ru-RU" sz="2400" dirty="0" smtClean="0"/>
          </a:p>
          <a:p>
            <a:pPr algn="r">
              <a:buNone/>
            </a:pPr>
            <a:endParaRPr lang="ru-RU" sz="2400" dirty="0" smtClean="0"/>
          </a:p>
          <a:p>
            <a:pPr algn="r">
              <a:buNone/>
            </a:pPr>
            <a:endParaRPr lang="ru-RU" sz="2400" dirty="0" smtClean="0"/>
          </a:p>
          <a:p>
            <a:pPr algn="r">
              <a:buNone/>
            </a:pPr>
            <a:endParaRPr lang="ru-RU" sz="2400" dirty="0" smtClean="0"/>
          </a:p>
          <a:p>
            <a:pPr algn="r">
              <a:buNone/>
            </a:pPr>
            <a:endParaRPr lang="ru-RU" sz="2400" dirty="0" smtClean="0"/>
          </a:p>
          <a:p>
            <a:pPr algn="r">
              <a:buNone/>
            </a:pPr>
            <a:r>
              <a:rPr lang="ru-RU" sz="2400" dirty="0" smtClean="0"/>
              <a:t>На Грядках Кустиком цветёт,</a:t>
            </a:r>
            <a:br>
              <a:rPr lang="ru-RU" sz="2400" dirty="0" smtClean="0"/>
            </a:br>
            <a:r>
              <a:rPr lang="ru-RU" sz="2400" dirty="0" smtClean="0"/>
              <a:t>А клубнями в земле растёт.</a:t>
            </a:r>
            <a:br>
              <a:rPr lang="ru-RU" sz="2400" dirty="0" smtClean="0"/>
            </a:br>
            <a:r>
              <a:rPr lang="ru-RU" sz="2400" dirty="0" smtClean="0"/>
              <a:t>Мы копаем понемножку...</a:t>
            </a:r>
            <a:br>
              <a:rPr lang="ru-RU" sz="2400" dirty="0" smtClean="0"/>
            </a:br>
            <a:r>
              <a:rPr lang="ru-RU" sz="2400" dirty="0" smtClean="0"/>
              <a:t>Собираем что? ……………..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28572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Как на нашей грядке</a:t>
            </a:r>
            <a:br>
              <a:rPr lang="ru-RU" sz="2400" dirty="0" smtClean="0"/>
            </a:br>
            <a:r>
              <a:rPr lang="ru-RU" sz="2400" dirty="0" smtClean="0"/>
              <a:t>Выросли загадки</a:t>
            </a:r>
            <a:br>
              <a:rPr lang="ru-RU" sz="2400" dirty="0" smtClean="0"/>
            </a:br>
            <a:r>
              <a:rPr lang="ru-RU" sz="2400" dirty="0" smtClean="0"/>
              <a:t>Сочные да крупные,</a:t>
            </a:r>
            <a:br>
              <a:rPr lang="ru-RU" sz="2400" dirty="0" smtClean="0"/>
            </a:br>
            <a:r>
              <a:rPr lang="ru-RU" sz="2400" dirty="0" smtClean="0"/>
              <a:t>Вот такие круглые.</a:t>
            </a:r>
            <a:br>
              <a:rPr lang="ru-RU" sz="2400" dirty="0" smtClean="0"/>
            </a:br>
            <a:r>
              <a:rPr lang="ru-RU" sz="2400" dirty="0" smtClean="0"/>
              <a:t>Летом зеленеют,</a:t>
            </a:r>
            <a:br>
              <a:rPr lang="ru-RU" sz="2400" dirty="0" smtClean="0"/>
            </a:br>
            <a:r>
              <a:rPr lang="ru-RU" sz="2400" dirty="0" smtClean="0"/>
              <a:t>К осени краснеют.</a:t>
            </a:r>
            <a:br>
              <a:rPr lang="ru-RU" sz="2400" dirty="0" smtClean="0"/>
            </a:br>
            <a:endParaRPr lang="ru-RU" sz="2400" dirty="0" smtClean="0"/>
          </a:p>
        </p:txBody>
      </p:sp>
      <p:pic>
        <p:nvPicPr>
          <p:cNvPr id="5" name="Рисунок 4" descr="102503_1391066703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571535" y="2571744"/>
            <a:ext cx="4560461" cy="4286256"/>
          </a:xfrm>
          <a:prstGeom prst="rect">
            <a:avLst/>
          </a:prstGeom>
        </p:spPr>
      </p:pic>
      <p:pic>
        <p:nvPicPr>
          <p:cNvPr id="6" name="Рисунок 5" descr="15228_09b200cedaef06f493e0c8f9f1ffd88c.jp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6248" y="214290"/>
            <a:ext cx="4857752" cy="442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14290"/>
            <a:ext cx="7498080" cy="6034110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Я лежу на грядке гордо,</a:t>
            </a:r>
            <a:br>
              <a:rPr lang="ru-RU" sz="2400" dirty="0" smtClean="0"/>
            </a:br>
            <a:r>
              <a:rPr lang="ru-RU" sz="2400" dirty="0" smtClean="0"/>
              <a:t>Греет солнце мой бочок.</a:t>
            </a:r>
            <a:br>
              <a:rPr lang="ru-RU" sz="2400" dirty="0" smtClean="0"/>
            </a:br>
            <a:r>
              <a:rPr lang="ru-RU" sz="2400" dirty="0" smtClean="0"/>
              <a:t>Я – зелёный, вкусный, твёрдый,</a:t>
            </a:r>
            <a:br>
              <a:rPr lang="ru-RU" sz="2400" dirty="0" smtClean="0"/>
            </a:br>
            <a:r>
              <a:rPr lang="ru-RU" sz="2400" dirty="0" smtClean="0"/>
              <a:t>И зовусь я </a:t>
            </a:r>
            <a:r>
              <a:rPr lang="ru-RU" sz="2400" b="1" dirty="0" smtClean="0"/>
              <a:t>…  </a:t>
            </a:r>
          </a:p>
          <a:p>
            <a:pPr>
              <a:buNone/>
            </a:pPr>
            <a:endParaRPr lang="ru-RU" b="1" dirty="0" smtClean="0"/>
          </a:p>
          <a:p>
            <a:pPr algn="r">
              <a:buNone/>
            </a:pPr>
            <a:endParaRPr lang="ru-RU" sz="2400" dirty="0" smtClean="0"/>
          </a:p>
          <a:p>
            <a:pPr algn="r">
              <a:buNone/>
            </a:pPr>
            <a:endParaRPr lang="ru-RU" sz="2400" dirty="0" smtClean="0"/>
          </a:p>
          <a:p>
            <a:pPr algn="r">
              <a:buNone/>
            </a:pPr>
            <a:endParaRPr lang="ru-RU" sz="2400" dirty="0" smtClean="0"/>
          </a:p>
          <a:p>
            <a:pPr algn="r">
              <a:buNone/>
            </a:pPr>
            <a:endParaRPr lang="ru-RU" sz="2400" dirty="0" smtClean="0"/>
          </a:p>
          <a:p>
            <a:pPr algn="r">
              <a:buNone/>
            </a:pPr>
            <a:r>
              <a:rPr lang="ru-RU" sz="2400" dirty="0" smtClean="0"/>
              <a:t>И Чем-то он на лук похож,</a:t>
            </a:r>
            <a:br>
              <a:rPr lang="ru-RU" sz="2400" dirty="0" smtClean="0"/>
            </a:br>
            <a:r>
              <a:rPr lang="ru-RU" sz="2400" dirty="0" smtClean="0"/>
              <a:t>И для каждого пригож,</a:t>
            </a:r>
            <a:br>
              <a:rPr lang="ru-RU" sz="2400" dirty="0" smtClean="0"/>
            </a:br>
            <a:r>
              <a:rPr lang="ru-RU" sz="2400" dirty="0" smtClean="0"/>
              <a:t>Запасу его я впрок</a:t>
            </a:r>
            <a:br>
              <a:rPr lang="ru-RU" sz="2400" dirty="0" smtClean="0"/>
            </a:br>
            <a:r>
              <a:rPr lang="ru-RU" sz="2400" dirty="0" smtClean="0"/>
              <a:t>Столь полезный нам…</a:t>
            </a:r>
            <a:endParaRPr lang="ru-RU" sz="2400" dirty="0"/>
          </a:p>
        </p:txBody>
      </p:sp>
      <p:pic>
        <p:nvPicPr>
          <p:cNvPr id="4" name="Рисунок 3" descr="5257121_56316nothumb5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29058" y="1428736"/>
            <a:ext cx="4404759" cy="2693982"/>
          </a:xfrm>
          <a:prstGeom prst="rect">
            <a:avLst/>
          </a:prstGeom>
        </p:spPr>
      </p:pic>
      <p:pic>
        <p:nvPicPr>
          <p:cNvPr id="5" name="Рисунок 4" descr="818a2fc5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34" y="3482704"/>
            <a:ext cx="4489908" cy="3375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85728"/>
            <a:ext cx="7498080" cy="5962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В Болгарии родился,</a:t>
            </a:r>
          </a:p>
          <a:p>
            <a:pPr>
              <a:buNone/>
            </a:pPr>
            <a:r>
              <a:rPr lang="ru-RU" sz="2400" dirty="0" smtClean="0"/>
              <a:t>По миру расселился,</a:t>
            </a:r>
          </a:p>
          <a:p>
            <a:pPr>
              <a:buNone/>
            </a:pPr>
            <a:r>
              <a:rPr lang="ru-RU" sz="2400" dirty="0" smtClean="0"/>
              <a:t>Зелёный, красный, жёлтый,</a:t>
            </a:r>
          </a:p>
          <a:p>
            <a:pPr>
              <a:buNone/>
            </a:pPr>
            <a:r>
              <a:rPr lang="ru-RU" sz="2400" dirty="0" smtClean="0"/>
              <a:t>Он сладкий очень сочный!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r">
              <a:buNone/>
            </a:pPr>
            <a:endParaRPr lang="ru-RU" sz="2400" dirty="0" smtClean="0"/>
          </a:p>
          <a:p>
            <a:pPr algn="r">
              <a:buNone/>
            </a:pPr>
            <a:endParaRPr lang="ru-RU" sz="2400" dirty="0" smtClean="0"/>
          </a:p>
          <a:p>
            <a:pPr algn="r">
              <a:buNone/>
            </a:pPr>
            <a:endParaRPr lang="ru-RU" sz="2400" dirty="0" smtClean="0"/>
          </a:p>
          <a:p>
            <a:pPr algn="r">
              <a:buNone/>
            </a:pPr>
            <a:r>
              <a:rPr lang="ru-RU" sz="2400" dirty="0" smtClean="0"/>
              <a:t>Круглое, румяное, </a:t>
            </a:r>
            <a:br>
              <a:rPr lang="ru-RU" sz="2400" dirty="0" smtClean="0"/>
            </a:br>
            <a:r>
              <a:rPr lang="ru-RU" sz="2400" dirty="0" smtClean="0"/>
              <a:t>Я расту на ветке. </a:t>
            </a:r>
            <a:br>
              <a:rPr lang="ru-RU" sz="2400" dirty="0" smtClean="0"/>
            </a:br>
            <a:r>
              <a:rPr lang="ru-RU" sz="2400" dirty="0" smtClean="0"/>
              <a:t>Любят меня взрослые, </a:t>
            </a:r>
            <a:br>
              <a:rPr lang="ru-RU" sz="2400" dirty="0" smtClean="0"/>
            </a:br>
            <a:r>
              <a:rPr lang="ru-RU" sz="2400" dirty="0" smtClean="0"/>
              <a:t>И маленькие детки.</a:t>
            </a:r>
            <a:endParaRPr lang="ru-RU" sz="2400" dirty="0"/>
          </a:p>
        </p:txBody>
      </p:sp>
      <p:pic>
        <p:nvPicPr>
          <p:cNvPr id="4" name="Рисунок 3" descr="pepper_PNG3260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86314" y="571480"/>
            <a:ext cx="4357686" cy="3877022"/>
          </a:xfrm>
          <a:prstGeom prst="rect">
            <a:avLst/>
          </a:prstGeom>
        </p:spPr>
      </p:pic>
      <p:pic>
        <p:nvPicPr>
          <p:cNvPr id="5" name="Рисунок 4" descr="3242-510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34" y="3714752"/>
            <a:ext cx="4686301" cy="2928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utumn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14290"/>
            <a:ext cx="7498080" cy="603411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Приметы осени.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928926" y="1142984"/>
            <a:ext cx="3643338" cy="2857520"/>
          </a:xfrm>
          <a:prstGeom prst="ellipse">
            <a:avLst/>
          </a:prstGeom>
          <a:blipFill rotWithShape="0">
            <a:blip r:embed="rId2" cstate="email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Прямоугольник 4"/>
          <p:cNvSpPr/>
          <p:nvPr/>
        </p:nvSpPr>
        <p:spPr>
          <a:xfrm>
            <a:off x="1357290" y="4500570"/>
            <a:ext cx="72866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 smtClean="0"/>
              <a:t>Стало холодно, дуют сильные ветры, идут холодные моросящие дожди.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14290"/>
            <a:ext cx="7498080" cy="6034110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r>
              <a:rPr lang="ru-RU" sz="3600" dirty="0" smtClean="0"/>
              <a:t>Листья  на деревьях краснеют, желтеют и опадают.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349682901_autumn_4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14546" y="571480"/>
            <a:ext cx="5591455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lvl="0">
              <a:buNone/>
            </a:pPr>
            <a:endParaRPr lang="ru-RU" sz="3600" dirty="0" smtClean="0"/>
          </a:p>
          <a:p>
            <a:pPr lvl="0" algn="ctr">
              <a:buNone/>
            </a:pPr>
            <a:r>
              <a:rPr lang="ru-RU" sz="3600" dirty="0" smtClean="0"/>
              <a:t>Исчезают насекомые.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2603913887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00166" y="571480"/>
            <a:ext cx="6687681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lvl="0">
              <a:buNone/>
            </a:pPr>
            <a:r>
              <a:rPr lang="ru-RU" dirty="0" smtClean="0"/>
              <a:t>Птицы собираются в стаи и улетают на юг.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pticu_letyat_na_yu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14480" y="357166"/>
            <a:ext cx="6572250" cy="4448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lvl="0">
              <a:buNone/>
            </a:pPr>
            <a:r>
              <a:rPr lang="ru-RU" dirty="0" smtClean="0"/>
              <a:t>С полей и в садах убирают урожай.</a:t>
            </a:r>
            <a:endParaRPr lang="ru-RU" dirty="0"/>
          </a:p>
        </p:txBody>
      </p:sp>
      <p:pic>
        <p:nvPicPr>
          <p:cNvPr id="4" name="Рисунок 3" descr="urozhaj-pshenicy-v-avstralii-mozhet-byt (1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5952654" cy="4004039"/>
          </a:xfrm>
          <a:prstGeom prst="rect">
            <a:avLst/>
          </a:prstGeom>
        </p:spPr>
      </p:pic>
      <p:pic>
        <p:nvPicPr>
          <p:cNvPr id="5" name="Рисунок 4" descr="urozhay_v_korzine_192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86090" y="1571612"/>
            <a:ext cx="6057910" cy="3786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lvl="0" algn="ctr">
              <a:buNone/>
            </a:pPr>
            <a:r>
              <a:rPr lang="ru-RU" dirty="0" smtClean="0"/>
              <a:t>Дети пошли в школу.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-сентября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3107" y="357166"/>
            <a:ext cx="6144115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85728"/>
            <a:ext cx="7498080" cy="5962672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Животные осенью готовятся к зиме.</a:t>
            </a:r>
            <a:endParaRPr lang="ru-RU" dirty="0"/>
          </a:p>
        </p:txBody>
      </p:sp>
      <p:pic>
        <p:nvPicPr>
          <p:cNvPr id="4" name="Рисунок 3" descr="c5b15fc9a56dafaa2a0dd3d72e55aae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5829302" cy="3643314"/>
          </a:xfrm>
          <a:prstGeom prst="rect">
            <a:avLst/>
          </a:prstGeom>
        </p:spPr>
      </p:pic>
      <p:pic>
        <p:nvPicPr>
          <p:cNvPr id="5" name="Рисунок 4" descr="hq-wallpapers_ru_animals_44471_1920x120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857356" y="1928802"/>
            <a:ext cx="5600707" cy="3500442"/>
          </a:xfrm>
          <a:prstGeom prst="rect">
            <a:avLst/>
          </a:prstGeom>
        </p:spPr>
      </p:pic>
      <p:pic>
        <p:nvPicPr>
          <p:cNvPr id="6" name="Рисунок 5" descr="maxresdefault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428992" y="0"/>
            <a:ext cx="6143604" cy="3455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Приметы осени.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Похолодание.</a:t>
            </a:r>
          </a:p>
          <a:p>
            <a:pPr>
              <a:buNone/>
            </a:pPr>
            <a:r>
              <a:rPr lang="ru-RU" dirty="0" smtClean="0"/>
              <a:t>Что появляется на лужах? </a:t>
            </a:r>
            <a:endParaRPr lang="ru-RU" dirty="0"/>
          </a:p>
        </p:txBody>
      </p:sp>
      <p:pic>
        <p:nvPicPr>
          <p:cNvPr id="4" name="Рисунок 3" descr="2706c1cde2cb0fe03eefd82b43eea35c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57356" y="2643182"/>
            <a:ext cx="5715040" cy="4033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357166"/>
            <a:ext cx="7498080" cy="589123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Как называется явление , когда листья опадают с деревьев?</a:t>
            </a:r>
          </a:p>
          <a:p>
            <a:pPr>
              <a:buNone/>
            </a:pPr>
            <a:r>
              <a:rPr lang="ru-RU" dirty="0" smtClean="0"/>
              <a:t>Листопад.</a:t>
            </a:r>
            <a:endParaRPr lang="ru-RU" dirty="0"/>
          </a:p>
        </p:txBody>
      </p:sp>
      <p:pic>
        <p:nvPicPr>
          <p:cNvPr id="4" name="Рисунок 3" descr="280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14480" y="1966970"/>
            <a:ext cx="6213650" cy="4891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85728"/>
            <a:ext cx="7498080" cy="596267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Куда улетают птицы осенью?</a:t>
            </a:r>
          </a:p>
          <a:p>
            <a:pPr>
              <a:buNone/>
            </a:pPr>
            <a:r>
              <a:rPr lang="ru-RU" dirty="0" smtClean="0"/>
              <a:t>Птицы улетают на юг.</a:t>
            </a:r>
            <a:endParaRPr lang="ru-RU" dirty="0"/>
          </a:p>
        </p:txBody>
      </p:sp>
      <p:pic>
        <p:nvPicPr>
          <p:cNvPr id="4" name="Рисунок 3" descr="41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43042" y="1643050"/>
            <a:ext cx="6143636" cy="4607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85728"/>
            <a:ext cx="7498080" cy="59626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/>
              <a:t>Назовите месяцы осени.</a:t>
            </a:r>
          </a:p>
          <a:p>
            <a:pPr algn="ctr">
              <a:buNone/>
            </a:pPr>
            <a:r>
              <a:rPr lang="ru-RU" sz="5400" dirty="0" smtClean="0"/>
              <a:t>Сентябрь</a:t>
            </a:r>
          </a:p>
          <a:p>
            <a:pPr algn="ctr">
              <a:buNone/>
            </a:pPr>
            <a:endParaRPr lang="ru-RU" sz="5400" dirty="0"/>
          </a:p>
        </p:txBody>
      </p:sp>
      <p:pic>
        <p:nvPicPr>
          <p:cNvPr id="5" name="Рисунок 4" descr="625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43042" y="2000240"/>
            <a:ext cx="6966874" cy="457201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357166"/>
            <a:ext cx="7498080" cy="589123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День становится длиннее или короче?</a:t>
            </a:r>
          </a:p>
          <a:p>
            <a:pPr>
              <a:buNone/>
            </a:pPr>
            <a:r>
              <a:rPr lang="ru-RU" dirty="0" smtClean="0"/>
              <a:t>День становится короче.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photo_505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00166" y="1857364"/>
            <a:ext cx="6548483" cy="392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357430"/>
            <a:ext cx="749808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571480"/>
            <a:ext cx="7498080" cy="73914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43042" y="1714488"/>
            <a:ext cx="6648173" cy="414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85728"/>
            <a:ext cx="7498080" cy="5962672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6400" dirty="0" smtClean="0"/>
              <a:t>Гиперссылки</a:t>
            </a:r>
          </a:p>
          <a:p>
            <a:pPr lvl="0">
              <a:buNone/>
            </a:pPr>
            <a:r>
              <a:rPr lang="ru-RU" sz="5600" u="sng" dirty="0" smtClean="0">
                <a:hlinkClick r:id="rId2"/>
              </a:rPr>
              <a:t>http://www.google.ru/search?q=%D0%BE%D1%81%D0%B5%D0%BD%D1%8C&amp;newwindow=1&amp;rlz=1C2LENN_enRU641RU641&amp;nord=1&amp;biw=1366&amp;bih=667&amp;site=webhp&amp;tbm=isch&amp;tbo=u&amp;source=univ&amp;sa=X&amp;ved=0CBoQsARqFQoTCK76t_ju4sgCFcQQLAodYmMITA#imgrc=9OsbIn43PgWu-M%3A</a:t>
            </a:r>
            <a:r>
              <a:rPr lang="ru-RU" sz="5600" dirty="0" smtClean="0"/>
              <a:t> слайд 4</a:t>
            </a:r>
          </a:p>
          <a:p>
            <a:pPr lvl="0">
              <a:buNone/>
            </a:pPr>
            <a:r>
              <a:rPr lang="ru-RU" sz="5600" u="sng" dirty="0" smtClean="0">
                <a:hlinkClick r:id="rId2"/>
              </a:rPr>
              <a:t>http://www.google.ru/search?q=%D0%BE%D1%81%D0%B5%D0%BD%D1%8C&amp;newwindow=1&amp;rlz=1C2LENN_enRU641RU641&amp;nord=1&amp;biw=1366&amp;bih=667&amp;site=webhp&amp;tbm=isch&amp;tbo=u&amp;source=univ&amp;sa=X&amp;ved=0CBoQsARqFQoTCK76t_ju4sgCFcQQLAodYmMITA#newwindow=1&amp;nord=1&amp;tbm=isch&amp;q=%D0%B1%D0%B0%D0%B1%D1%8C%D0%B5+%D0%BB%D0%B5%D1%82%D0%BE&amp;imgrc=15jCd_i-PlzSDM%3A</a:t>
            </a:r>
            <a:r>
              <a:rPr lang="ru-RU" sz="5600" dirty="0" smtClean="0"/>
              <a:t>    слайд 5</a:t>
            </a:r>
          </a:p>
          <a:p>
            <a:pPr>
              <a:buNone/>
            </a:pPr>
            <a:r>
              <a:rPr lang="ru-RU" sz="5600" dirty="0" smtClean="0"/>
              <a:t> </a:t>
            </a:r>
          </a:p>
          <a:p>
            <a:pPr>
              <a:buNone/>
            </a:pPr>
            <a:r>
              <a:rPr lang="ru-RU" sz="5600" u="sng" dirty="0" smtClean="0">
                <a:hlinkClick r:id="rId3"/>
              </a:rPr>
              <a:t>https://www.google.ru/search?q=%D0%B3%D1%80%D0%B8%D0%B1%D1%8B&amp;newwindow=1&amp;rlz=1C1LENN_enRU641RU641&amp;es_sm=122&amp;tbm=isch&amp;tbo=u&amp;source=univ&amp;sa=X&amp;ved=0CBsQsARqFQoTCK2KwYf44sgCFcGjcgodX7wHCg&amp;biw=1366&amp;bih=623#imgrc=3wMeGIDyA8lDIM%3A</a:t>
            </a:r>
            <a:r>
              <a:rPr lang="ru-RU" sz="5600" dirty="0" smtClean="0"/>
              <a:t>   слайд 5</a:t>
            </a:r>
          </a:p>
          <a:p>
            <a:pPr>
              <a:buNone/>
            </a:pPr>
            <a:r>
              <a:rPr lang="ru-RU" sz="5600" dirty="0" smtClean="0"/>
              <a:t> </a:t>
            </a:r>
          </a:p>
          <a:p>
            <a:pPr>
              <a:buNone/>
            </a:pPr>
            <a:r>
              <a:rPr lang="ru-RU" sz="5600" u="sng" dirty="0" smtClean="0">
                <a:hlinkClick r:id="rId4"/>
              </a:rPr>
              <a:t>https://www.google.ru/search?q=%D0%BF%D1%82%D0%B8%D1%86%D1%8B+%D1%83%D0%BB%D0%B5%D1%82%D0%B0%D1%8E%D1%82+%D0%BD%D0%B0+%D1%8E%D0%B3&amp;newwindow=1&amp;rlz=1C1LENN_enRU641RU641&amp;espv=2&amp;biw=1366&amp;bih=623&amp;tbm=isch&amp;tbo=u&amp;source=univ&amp;sa=X&amp;ved=0CBoQsARqFQoTCJWFmLn44sgCFYamcgod7N0JHA#imgrc=z3dsra1_SE5H6M%3A</a:t>
            </a:r>
            <a:r>
              <a:rPr lang="ru-RU" sz="5600" dirty="0" smtClean="0"/>
              <a:t> слайд 5</a:t>
            </a:r>
          </a:p>
          <a:p>
            <a:pPr lvl="0">
              <a:buNone/>
            </a:pPr>
            <a:r>
              <a:rPr lang="ru-RU" sz="5600" u="sng" dirty="0" smtClean="0">
                <a:hlinkClick r:id="rId5"/>
              </a:rPr>
              <a:t>https://www.google.ru/search?q=%D0%BB%D0%B8%D1%81%D1%82%D0%BE%D0%BF%D0%B0%D0%B4&amp;newwindow=1&amp;espv=2&amp;rlz=1C1LENN_enRU641RU641&amp;biw=1366&amp;bih=623&amp;tbm=isch&amp;tbo=u&amp;source=univ&amp;sa=X&amp;ved=0CBoQsARqFQoTCI7d6pb54sgCFSi_cgodr9IGgA#imgrc=Pz25uIu0BXYJRM%3A</a:t>
            </a:r>
            <a:r>
              <a:rPr lang="ru-RU" sz="5600" dirty="0" smtClean="0"/>
              <a:t>  слайд 6</a:t>
            </a:r>
          </a:p>
          <a:p>
            <a:pPr lvl="0">
              <a:buNone/>
            </a:pPr>
            <a:r>
              <a:rPr lang="ru-RU" sz="5600" u="sng" dirty="0" smtClean="0">
                <a:hlinkClick r:id="rId6"/>
              </a:rPr>
              <a:t>https://www.google.ru/search?q=1+%D1%81%D0%B5%D0%BD%D1%82%D1%8F%D0%B1%D1%80%D1%8F&amp;newwindow=1&amp;rlz=1C1LENN_enRU641RU641&amp;espv=2&amp;biw=1366&amp;bih=623&amp;tbm=isch&amp;tbo=u&amp;source=univ&amp;sa=X&amp;ved=0CBoQsARqFQoTCNWTtp_64sgCFUEpcgodPHIC_Q#imgrc=OkWys__7Aph0lM%3A</a:t>
            </a:r>
            <a:r>
              <a:rPr lang="ru-RU" sz="5600" dirty="0" smtClean="0"/>
              <a:t> слайд 7</a:t>
            </a:r>
          </a:p>
          <a:p>
            <a:pPr lvl="0">
              <a:buNone/>
            </a:pPr>
            <a:r>
              <a:rPr lang="ru-RU" sz="5600" u="sng" dirty="0" smtClean="0">
                <a:hlinkClick r:id="rId2"/>
              </a:rPr>
              <a:t>http://www.google.ru/search?q=%D0%BE%D1%81%D0%B5%D0%BD%D1%8C&amp;newwindow=1&amp;rlz=1C2LENN_enRU641RU641&amp;nord=1&amp;biw=1366&amp;bih=667&amp;site=webhp&amp;tbm=isch&amp;tbo=u&amp;source=univ&amp;sa=X&amp;ved=0CBoQsARqFQoTCK76t_ju4sgCFcQQLAodYmMITA#imgrc=tU7ltfmEVoX--M%3A</a:t>
            </a:r>
            <a:r>
              <a:rPr lang="ru-RU" sz="5600" dirty="0" smtClean="0"/>
              <a:t> слайд 8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1100" u="sng" dirty="0" smtClean="0">
                <a:hlinkClick r:id="rId2"/>
              </a:rPr>
              <a:t>https://www.google.ru/search?q=%D0%BE%D1%81%D0%B5%D0%BD%D0%B8%D0%B5+%D0%B4%D0%B5%D1%80%D0%B5%D0%B2%D1%8C%D1%8F&amp;newwindow=1&amp;rlz=1C1LENN_enRU641RU641&amp;espv=2&amp;biw=1366&amp;bih=623&amp;tbm=isch&amp;tbo=u&amp;source=univ&amp;sa=X&amp;ved=0CBoQsARqFQoTCKqDudSM48gCFSH-cgodMuYJfQ#imgrc=FqKHD9VuelQ_lM%3A</a:t>
            </a:r>
            <a:r>
              <a:rPr lang="ru-RU" sz="1100" dirty="0" smtClean="0"/>
              <a:t> слайд 9</a:t>
            </a:r>
          </a:p>
          <a:p>
            <a:pPr>
              <a:buNone/>
            </a:pPr>
            <a:r>
              <a:rPr lang="ru-RU" sz="1100" u="sng" dirty="0" smtClean="0">
                <a:hlinkClick r:id="rId2"/>
              </a:rPr>
              <a:t>https://www.google.ru/search?q=%D0%BE%D1%81%D0%B5%D0%BD%D0%B8%D0%B5+%D0%B4%D0%B5%D1%80%D0%B5%D0%B2%D1%8C%D1%8F&amp;newwindow=1&amp;rlz=1C1LENN_enRU641RU641&amp;espv=2&amp;biw=1366&amp;bih=623&amp;tbm=isch&amp;tbo=u&amp;source=univ&amp;sa=X&amp;ved=0CBoQsARqFQoTCKqDudSM48gCFSH-cgodMuYJfQ#imgrc=Ta0oVZRUlS9lgM%3A</a:t>
            </a:r>
            <a:r>
              <a:rPr lang="ru-RU" sz="1100" dirty="0" smtClean="0"/>
              <a:t> слайд 9</a:t>
            </a:r>
          </a:p>
          <a:p>
            <a:pPr>
              <a:buNone/>
            </a:pPr>
            <a:r>
              <a:rPr lang="ru-RU" sz="1100" u="sng" dirty="0" smtClean="0">
                <a:hlinkClick r:id="rId2"/>
              </a:rPr>
              <a:t>https://www.google.ru/search?q=%D0%BE%D1%81%D0%B5%D0%BD%D0%B8%D0%B5+%D0%B4%D0%B5%D1%80%D0%B5%D0%B2%D1%8C%D1%8F&amp;newwindow=1&amp;rlz=1C1LENN_enRU641RU641&amp;espv=2&amp;biw=1366&amp;bih=623&amp;tbm=isch&amp;tbo=u&amp;source=univ&amp;sa=X&amp;ved=0CBoQsARqFQoTCKqDudSM48gCFSH-cgodMuYJfQ#imgrc=ZOL-DhNVOTSxjM%3A</a:t>
            </a:r>
            <a:r>
              <a:rPr lang="ru-RU" sz="1100" dirty="0" smtClean="0"/>
              <a:t> слайд 9</a:t>
            </a:r>
          </a:p>
          <a:p>
            <a:pPr lvl="0">
              <a:buNone/>
            </a:pPr>
            <a:r>
              <a:rPr lang="ru-RU" sz="1100" u="sng" dirty="0" smtClean="0">
                <a:hlinkClick r:id="rId3"/>
              </a:rPr>
              <a:t>https://www.google.ru/search?q=%D1%83%D1%80%D0%BE%D0%B6%D0%B0%D0%B9&amp;newwindow=1&amp;espv=2&amp;biw=1366&amp;bih=623&amp;site=webhp&amp;tbm=isch&amp;tbo=u&amp;source=univ&amp;sa=X&amp;ved=0CBoQsARqFQoTCI_19u6N48gCFaUqcgodGWsPVQ#imgrc=cQG0csbGyMzKeM%3A</a:t>
            </a:r>
            <a:r>
              <a:rPr lang="ru-RU" sz="1100" dirty="0" smtClean="0"/>
              <a:t> слайд 10</a:t>
            </a:r>
          </a:p>
          <a:p>
            <a:pPr>
              <a:buNone/>
            </a:pPr>
            <a:r>
              <a:rPr lang="ru-RU" sz="1100" u="sng" dirty="0" smtClean="0">
                <a:hlinkClick r:id="rId3"/>
              </a:rPr>
              <a:t>https://www.google.ru/search?q=%D1%83%D1%80%D0%BE%D0%B6%D0%B0%D0%B9&amp;newwindow=1&amp;espv=2&amp;biw=1366&amp;bih=623&amp;site=webhp&amp;tbm=isch&amp;tbo=u&amp;source=univ&amp;sa=X&amp;ved=0CBoQsARqFQoTCI_19u6N48gCFaUqcgodGWsPVQ#imgrc=uSm_72y-p9jMoM%3A</a:t>
            </a:r>
            <a:r>
              <a:rPr lang="ru-RU" sz="1100" dirty="0" smtClean="0"/>
              <a:t> слайд 10</a:t>
            </a:r>
          </a:p>
          <a:p>
            <a:pPr lvl="0">
              <a:buNone/>
            </a:pPr>
            <a:r>
              <a:rPr lang="ru-RU" sz="1100" u="sng" dirty="0" smtClean="0">
                <a:hlinkClick r:id="rId4"/>
              </a:rPr>
              <a:t>https://www.google.ru/search?q=%D0%B7%D0%B0%D0%BF%D0%B0%D1%81%D1%8B+%D0%B7%D0%B2%D0%B5%D1%80%D0%B5%D0%B9+%D0%BD%D0%B0+%D0%B7%D0%B8%D0%BC%D1%83&amp;newwindow=1&amp;rlz=1C1LENN_enRU641RU641&amp;espv=2&amp;biw=1366&amp;bih=623&amp;source=lnms&amp;tbm=isch&amp;sa=X&amp;ved=0CAcQ_AUoAmoVChMIl7rn2Y7jyAIVpXNyCh38Gg7O#imgrc=_1hcblIxfe2N6M%3A</a:t>
            </a:r>
            <a:r>
              <a:rPr lang="ru-RU" sz="1100" dirty="0" smtClean="0"/>
              <a:t> слайд 11</a:t>
            </a:r>
          </a:p>
          <a:p>
            <a:pPr>
              <a:buNone/>
            </a:pPr>
            <a:r>
              <a:rPr lang="ru-RU" sz="1100" u="sng" dirty="0" smtClean="0">
                <a:hlinkClick r:id="rId4"/>
              </a:rPr>
              <a:t>https://www.google.ru/search?q=%D0%B7%D0%B0%D0%BF%D0%B0%D1%81%D1%8B+%D0%B7%D0%B2%D0%B5%D1%80%D0%B5%D0%B9+%D0%BD%D0%B0+%D0%B7%D0%B8%D0%BC%D1%83&amp;newwindow=1&amp;rlz=1C1LENN_enRU641RU641&amp;espv=2&amp;biw=1366&amp;bih=623&amp;source=lnms&amp;tbm=isch&amp;sa=X&amp;ved=0CAcQ_AUoAmoVChMIl7rn2Y7jyAIVpXNyCh38Gg7O#imgrc=oPxZYiGO880q3M%3A</a:t>
            </a:r>
            <a:r>
              <a:rPr lang="ru-RU" sz="1100" dirty="0" smtClean="0"/>
              <a:t> слайд 11</a:t>
            </a:r>
          </a:p>
          <a:p>
            <a:pPr>
              <a:buNone/>
            </a:pPr>
            <a:r>
              <a:rPr lang="ru-RU" sz="1100" u="sng" dirty="0" smtClean="0">
                <a:hlinkClick r:id="rId5"/>
              </a:rPr>
              <a:t>https://www.google.ru/search?q=%D1%88%D0%B8%D1%88%D0%BA%D0%B8&amp;newwindow=1&amp;rlz=1C1LENN_enRU641RU641&amp;es_sm=122&amp;source=lnms&amp;tbm=isch&amp;sa=X&amp;ved=0CAcQ_AUoAWoVChMI9PDP4Y_jyAIVhQ9yCh1Efgz-&amp;biw=1366&amp;bih=623#imgrc=vkBC9ywHmftISM%3A</a:t>
            </a:r>
            <a:r>
              <a:rPr lang="ru-RU" sz="1100" dirty="0" smtClean="0"/>
              <a:t> слайд 11</a:t>
            </a:r>
          </a:p>
          <a:p>
            <a:pPr lvl="0">
              <a:buNone/>
            </a:pPr>
            <a:r>
              <a:rPr lang="ru-RU" sz="1100" u="sng" dirty="0" smtClean="0">
                <a:hlinkClick r:id="rId6"/>
              </a:rPr>
              <a:t>https://www.google.ru/search?q=%D0%BB%D0%B5%D1%81%D0%BD%D1%8B%D0%B5+%D1%8F%D0%B3%D0%BE%D0%B4%D1%8B&amp;newwindow=1&amp;rlz=1C1LENN_enRU641RU641&amp;espv=2&amp;biw=1366&amp;bih=623&amp;source=lnms&amp;tbm=isch&amp;sa=X&amp;ved=0CAYQ_AUoAWoVChMIwergmJDjyAIVwqlyCh3_BA8H#imgrc=dBdTCuYHzMMM2M%3A</a:t>
            </a:r>
            <a:r>
              <a:rPr lang="ru-RU" sz="1100" dirty="0" smtClean="0"/>
              <a:t> слайд 12</a:t>
            </a:r>
          </a:p>
          <a:p>
            <a:pPr>
              <a:buNone/>
            </a:pPr>
            <a:r>
              <a:rPr lang="ru-RU" sz="1100" u="sng" dirty="0" smtClean="0">
                <a:hlinkClick r:id="rId6"/>
              </a:rPr>
              <a:t>https://www.google.ru/search?q=%D0%BB%D0%B5%D1%81%D0%BD%D1%8B%D0%B5+%D1%8F%D0%B3%D0%BE%D0%B4%D1%8B&amp;newwindow=1&amp;rlz=1C1LENN_enRU641RU641&amp;espv=2&amp;biw=1366&amp;bih=623&amp;source=lnms&amp;tbm=isch&amp;sa=X&amp;ved=0CAYQ_AUoAWoVChMIwergmJDjyAIVwqlyCh3_BA8H#imgrc=M3TpMndE7RJBEM%3A</a:t>
            </a:r>
            <a:r>
              <a:rPr lang="ru-RU" sz="1100" dirty="0" smtClean="0"/>
              <a:t> слайд 12</a:t>
            </a:r>
          </a:p>
          <a:p>
            <a:pPr>
              <a:buNone/>
            </a:pPr>
            <a:r>
              <a:rPr lang="ru-RU" sz="1100" u="sng" dirty="0" smtClean="0">
                <a:hlinkClick r:id="rId7"/>
              </a:rPr>
              <a:t>https://www.google.ru/search?q=%D0%B7%D0%B5%D1%80%D0%BD%D0%B0&amp;newwindow=1&amp;rlz=1C1LENN_enRU641RU641&amp;es_sm=122&amp;biw=1366&amp;bih=623&amp;source=lnms&amp;tbm=isch&amp;sa=X&amp;ved=0CAYQ_AUoAWoVChMI5YjOxZDjyAIVau5yCh3eNABT#imgrc=AmmB7qtGCN4hHM%3A</a:t>
            </a:r>
            <a:r>
              <a:rPr lang="ru-RU" sz="1100" dirty="0" smtClean="0"/>
              <a:t> слайд 12</a:t>
            </a:r>
          </a:p>
          <a:p>
            <a:pPr lvl="0">
              <a:buNone/>
            </a:pPr>
            <a:r>
              <a:rPr lang="ru-RU" sz="1100" u="sng" dirty="0" smtClean="0">
                <a:hlinkClick r:id="rId8"/>
              </a:rPr>
              <a:t>http://www.google.ru/search?q=%D0%BE%D1%81%D0%B5%D0%BD%D1%8C&amp;newwindow=1&amp;rlz=1C2LENN_enRU641RU641&amp;nord=1&amp;biw=1366&amp;bih=667&amp;site=webhp&amp;tbm=isch&amp;tbo=u&amp;source=univ&amp;sa=X&amp;ved=0CBoQsARqFQoTCK76t_ju4sgCFcQQLAodYmMITA#imgrc=g_OeZt4aGOPabM%3A</a:t>
            </a:r>
            <a:r>
              <a:rPr lang="ru-RU" sz="1100" dirty="0" smtClean="0"/>
              <a:t>  слайд 13</a:t>
            </a:r>
          </a:p>
          <a:p>
            <a:pPr>
              <a:buNone/>
            </a:pPr>
            <a:endParaRPr lang="ru-RU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933688" cy="685800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u="sng" dirty="0" smtClean="0">
                <a:hlinkClick r:id="rId2"/>
              </a:rPr>
              <a:t>https://www.google.ru/search?q=%D0%BE%D1%81%D0%B5%D0%BD%D0%BD%D0%B8%D0%B9+%D0%BB%D0%B5%D1%81&amp;newwindow=1&amp;rlz=1C1LENN_enRU641RU641&amp;espv=2&amp;biw=1366&amp;bih=623&amp;tbm=isch&amp;tbo=u&amp;source=univ&amp;sa=X&amp;ved=0CBoQsARqFQoTCIjn_42S48gCFULxcgod9OEIkA#imgrc=hMWINo8nttQ0AM%3A</a:t>
            </a:r>
            <a:r>
              <a:rPr lang="ru-RU" dirty="0" smtClean="0"/>
              <a:t>  слайд 15</a:t>
            </a:r>
          </a:p>
          <a:p>
            <a:pPr lvl="0"/>
            <a:r>
              <a:rPr lang="ru-RU" u="sng" dirty="0" smtClean="0">
                <a:hlinkClick r:id="rId3"/>
              </a:rPr>
              <a:t>https://www.google.ru/search?q=%D0%B4%D0%B5%D1%80%D0%B5%D0%B2%D1%8C%D1%8F+%D1%81%D0%B1%D1%80%D0%B0%D1%81%D1%8B%D0%B2%D0%B0%D1%8E%D1%82+%D0%BB%D0%B8%D1%81%D1%82%D1%8C%D1%8F&amp;newwindow=1&amp;rlz=1C1LENN_enRU641RU641&amp;espv=2&amp;biw=1366&amp;bih=623&amp;source=lnms&amp;tbm=isch&amp;sa=X&amp;ved=0CAYQ_AUoAWoVChMI_P--2ZLjyAIVhfdyCh035AGa#imgrc=5kYU-c-3ha65pM%3A</a:t>
            </a:r>
            <a:r>
              <a:rPr lang="ru-RU" dirty="0" smtClean="0"/>
              <a:t> слайд 16</a:t>
            </a:r>
          </a:p>
          <a:p>
            <a:pPr lvl="0"/>
            <a:r>
              <a:rPr lang="ru-RU" u="sng" dirty="0" smtClean="0">
                <a:hlinkClick r:id="rId4"/>
              </a:rPr>
              <a:t>https://www.google.ru/search?q=%D0%B7%D0%B0%D1%82%D1%8F%D0%B6%D0%BD%D1%8B%D0%B5+%D0%B4%D0%BE%D0%B6%D0%B4%D0%B8&amp;newwindow=1&amp;rlz=1C1LENN_enRU641RU641&amp;espv=2&amp;biw=1366&amp;bih=623&amp;source=lnms&amp;tbm=isch&amp;sa=X&amp;ved=0CAcQ_AUoAmoVChMIw_DtlpPjyAIVhr5yCh0KcgtG#newwindow=1&amp;tbm=isch&amp;q=%D0%B7%D0%B0%D1%82%D1%8F%D0%B6%D0%BD%D1%8B%D0%B5+%D0%B4%D0%BE%D0%B6%D0%B4%D0%B8+%D0%BE%D1%81%D0%B5%D0%BD%D1%8C%D1%8E&amp;imgrc=xtvGqKpfS0TgaM%3A</a:t>
            </a:r>
            <a:r>
              <a:rPr lang="ru-RU" dirty="0" smtClean="0"/>
              <a:t> слайд 17</a:t>
            </a:r>
          </a:p>
          <a:p>
            <a:pPr lvl="0"/>
            <a:r>
              <a:rPr lang="ru-RU" u="sng" dirty="0" smtClean="0">
                <a:hlinkClick r:id="rId5"/>
              </a:rPr>
              <a:t>https://www.google.ru/search?q=%D0%BF%D0%BE%D0%B7%D0%B4%D0%BD%D1%8F%D1%8F+%D0%BE%D1%81%D0%B5%D0%BD%D1%8C&amp;newwindow=1&amp;rlz=1C1LENN_enRU641RU641&amp;espv=2&amp;biw=1366&amp;bih=623&amp;source=lnms&amp;tbm=isch&amp;sa=X&amp;ved=0CAYQ_AUoAWoVChMIwvyDnJTjyAIVBxByCh16oQB6#imgrc=17VJjXzF-rkZRM%3A</a:t>
            </a:r>
            <a:r>
              <a:rPr lang="ru-RU" dirty="0" smtClean="0"/>
              <a:t> слайд 18</a:t>
            </a:r>
          </a:p>
          <a:p>
            <a:pPr lvl="0"/>
            <a:r>
              <a:rPr lang="ru-RU" u="sng" dirty="0" smtClean="0">
                <a:hlinkClick r:id="rId5"/>
              </a:rPr>
              <a:t>https://www.google.ru/search?q=%D0%BF%D0%BE%D0%B7%D0%B4%D0%BD%D1%8F%D1%8F+%D0%BE%D1%81%D0%B5%D0%BD%D1%8C&amp;newwindow=1&amp;rlz=1C1LENN_enRU641RU641&amp;espv=2&amp;biw=1366&amp;bih=623&amp;source=lnms&amp;tbm=isch&amp;sa=X&amp;ved=0CAYQ_AUoAWoVChMIwvyDnJTjyAIVBxByCh16oQB6#imgrc=SlOcuqkhwdu_EM%3A</a:t>
            </a:r>
            <a:r>
              <a:rPr lang="ru-RU" dirty="0" smtClean="0"/>
              <a:t> слайд 20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933688" cy="6715148"/>
          </a:xfrm>
        </p:spPr>
        <p:txBody>
          <a:bodyPr>
            <a:normAutofit fontScale="47500" lnSpcReduction="20000"/>
          </a:bodyPr>
          <a:lstStyle/>
          <a:p>
            <a:pPr lvl="0">
              <a:buNone/>
            </a:pPr>
            <a:r>
              <a:rPr lang="ru-RU" u="sng" dirty="0" smtClean="0">
                <a:hlinkClick r:id="rId2"/>
              </a:rPr>
              <a:t>https://www.google.ru/search?q=%D0%BF%D0%BE%D0%B7%D0%B4%D0%BD%D1%8F%D1%8F+%D0%BE%D1%81%D0%B5%D0%BD%D1%8C&amp;newwindow=1&amp;rlz=1C1LENN_enRU641RU641&amp;espv=2&amp;biw=1366&amp;bih=623&amp;source=lnms&amp;tbm=isch&amp;sa=X&amp;ved=0CAYQ_AUoAWoVChMIwvyDnJTjyAIVBxByCh16oQB6#imgrc=z9KPZNyJO6WmmM%3A</a:t>
            </a:r>
            <a:r>
              <a:rPr lang="ru-RU" dirty="0" smtClean="0"/>
              <a:t> слайд 21</a:t>
            </a:r>
          </a:p>
          <a:p>
            <a:pPr lvl="0">
              <a:buNone/>
            </a:pPr>
            <a:r>
              <a:rPr lang="ru-RU" u="sng" dirty="0" smtClean="0">
                <a:hlinkClick r:id="rId3"/>
              </a:rPr>
              <a:t>https://www.google.ru/search?q=%D0%BF%D0%B5%D1%80%D0%B2%D0%B9+%D1%81%D0%BD%D0%B5%D0%B3+%D0%BE%D1%81%D0%B5%D0%BD%D1%8C%D1%8E&amp;newwindow=1&amp;rlz=1C1LENN_enRU641RU641&amp;espv=2&amp;biw=1366&amp;bih=623&amp;source=lnms&amp;tbm=isch&amp;sa=X&amp;ved=0CAcQ_AUoAmoVChMIzerw2JXjyAIVo4NyCh2DYgVq#imgrc=OTwUmIACFvC6VM%3A</a:t>
            </a:r>
            <a:r>
              <a:rPr lang="ru-RU" dirty="0" smtClean="0"/>
              <a:t> слайд 22</a:t>
            </a:r>
          </a:p>
          <a:p>
            <a:pPr lvl="0">
              <a:buNone/>
            </a:pPr>
            <a:r>
              <a:rPr lang="ru-RU" u="sng" dirty="0" smtClean="0">
                <a:hlinkClick r:id="rId4"/>
              </a:rPr>
              <a:t>https://www.google.ru/search?q=%D0%B3%D1%80%D0%B8%D0%B1&amp;newwindow=1&amp;rlz=1C1LENN_enRU641RU641&amp;espv=2&amp;biw=1366&amp;bih=623&amp;source=lnms&amp;tbm=isch&amp;sa=X&amp;ved=0CAYQ_AUoAWoVChMI2evnrpfjyAIVI4pyCh2AlAnk#imgrc=9nPpMmrOM4dHCM%3A</a:t>
            </a:r>
            <a:r>
              <a:rPr lang="ru-RU" dirty="0" smtClean="0"/>
              <a:t> слайд 23</a:t>
            </a:r>
          </a:p>
          <a:p>
            <a:pPr lvl="0">
              <a:buNone/>
            </a:pPr>
            <a:r>
              <a:rPr lang="en-US" dirty="0" smtClean="0"/>
              <a:t>https://yandex.ru/images/search?nomisspell=1&amp;text=%D0%BC%D1%83%D1%85%D0%BE%D0%BC%D0%BE%D1%80%20%D1%80%D0%B8%D1%81%D1%83%D0%BD%D0%BE%D0%BA&amp;img_url=http%3A%2F%2Fkidwelcome.ru%2Frisuem%2Fpriroda%2Fmin%2Fkak-narisovat-muhomor.jpg&amp;pos=17&amp;rpt=simage&amp;_=1446054469841</a:t>
            </a:r>
            <a:r>
              <a:rPr lang="ru-RU" dirty="0" smtClean="0"/>
              <a:t> слайд 24</a:t>
            </a:r>
          </a:p>
          <a:p>
            <a:pPr>
              <a:buNone/>
            </a:pPr>
            <a:r>
              <a:rPr lang="ru-RU" u="sng" dirty="0" smtClean="0">
                <a:hlinkClick r:id="rId5"/>
              </a:rPr>
              <a:t>https://www.google.ru/search?q=%D0%BC%D0%BE%D1%80%D0%BA%D0%BE%D0%B2%D0%BA%D0%B0&amp;newwindow=1&amp;rlz=1C1LENN_enRU641RU641&amp;es_sm=122&amp;source=lnms&amp;tbm=isch&amp;sa=X&amp;ved=0CAcQ_AUoAWoVChMI7cnu0ZjjyAIVqbNyCh11BgVY&amp;biw=1366&amp;bih=623#imgrc=49CQpeR2I6-1rM%3A</a:t>
            </a:r>
            <a:r>
              <a:rPr lang="ru-RU" dirty="0" smtClean="0"/>
              <a:t> слайд 24</a:t>
            </a:r>
          </a:p>
          <a:p>
            <a:pPr lvl="0">
              <a:buNone/>
            </a:pPr>
            <a:r>
              <a:rPr lang="ru-RU" u="sng" dirty="0" smtClean="0">
                <a:hlinkClick r:id="rId6"/>
              </a:rPr>
              <a:t>http://www.google.ru/search?q=%D0%BB%D1%83%D0%BA&amp;newwindow=1&amp;rlz=1C2LENN_enRU641RU641&amp;nord=1&amp;biw=1366&amp;bih=667&amp;site=webhp&amp;tbm=isch&amp;tbo=u&amp;source=univ&amp;sa=X&amp;ved=0CBoQsARqFQoTCIyq3qGy5cgCFYKHcgodgSYL9Q#imgrc=rbs-Aq_EHFQhKM%3A</a:t>
            </a:r>
            <a:r>
              <a:rPr lang="ru-RU" dirty="0" smtClean="0"/>
              <a:t> слайд 25</a:t>
            </a:r>
          </a:p>
          <a:p>
            <a:pPr>
              <a:buNone/>
            </a:pPr>
            <a:r>
              <a:rPr lang="ru-RU" u="sng" dirty="0" smtClean="0">
                <a:hlinkClick r:id="rId6"/>
              </a:rPr>
              <a:t>http://www.google.ru/search?q=%D0%BB%D1%83%D0%BA&amp;newwindow=1&amp;rlz=1C2LENN_enRU641RU641&amp;nord=1&amp;biw=1366&amp;bih=667&amp;site=webhp&amp;tbm=isch&amp;tbo=u&amp;source=univ&amp;sa=X&amp;ved=0CBoQsARqFQoTCIyq3qGy5cgCFYKHcgodgSYL9Q#imgrc=Gg-fseXQeiYbSM%3A</a:t>
            </a:r>
            <a:r>
              <a:rPr lang="ru-RU" dirty="0" smtClean="0"/>
              <a:t> слайд 25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933688" cy="6715148"/>
          </a:xfrm>
        </p:spPr>
        <p:txBody>
          <a:bodyPr>
            <a:normAutofit fontScale="25000" lnSpcReduction="20000"/>
          </a:bodyPr>
          <a:lstStyle/>
          <a:p>
            <a:pPr lvl="0">
              <a:buNone/>
            </a:pPr>
            <a:r>
              <a:rPr lang="ru-RU" sz="4800" u="sng" dirty="0" smtClean="0">
                <a:hlinkClick r:id="rId2"/>
              </a:rPr>
              <a:t>https://www.google.ru/search?q=%D1%80%D0%B5%D0%BF%D0%BA%D0%B0&amp;newwindow=1&amp;espv=2&amp;biw=1366&amp;bih=623&amp;site=webhp&amp;tbm=isch&amp;tbo=u&amp;source=univ&amp;sa=X&amp;ved=0CCYQsARqFQoTCJi2-tOz5cgCFSjhcgodiuAP8g#imgrc=KcC1lUmDs1NnhM%3A</a:t>
            </a:r>
            <a:r>
              <a:rPr lang="ru-RU" sz="4800" dirty="0" smtClean="0"/>
              <a:t> слайд 26</a:t>
            </a:r>
          </a:p>
          <a:p>
            <a:pPr>
              <a:buNone/>
            </a:pPr>
            <a:r>
              <a:rPr lang="ru-RU" sz="4800" u="sng" dirty="0" smtClean="0">
                <a:hlinkClick r:id="rId3"/>
              </a:rPr>
              <a:t>https://www.google.ru/search?q=%D0%BE%D0%B3%D1%83%D1%80%D0%B5%D1%86&amp;newwindow=1&amp;rlz=1C1LENN_enRU641RU641&amp;es_sm=122&amp;source=lnms&amp;tbm=isch&amp;sa=X&amp;ved=0CAcQ_AUoAWoVChMI8Nyv7rPlyAIV4o5yCh12MQvT&amp;biw=1366&amp;bih=623#imgrc=RuLRO-3cfBwHGM%3A</a:t>
            </a:r>
            <a:r>
              <a:rPr lang="ru-RU" sz="4800" dirty="0" smtClean="0"/>
              <a:t> слайд 26</a:t>
            </a:r>
          </a:p>
          <a:p>
            <a:pPr lvl="0">
              <a:buNone/>
            </a:pPr>
            <a:r>
              <a:rPr lang="ru-RU" sz="4800" u="sng" dirty="0" smtClean="0">
                <a:hlinkClick r:id="rId4"/>
              </a:rPr>
              <a:t>https://www.google.ru/search?q=%D0%BF%D0%BE%D0%BC%D0%B8%D0%B4%D0%BE%D1%80&amp;newwindow=1&amp;espv=2&amp;rlz=1C1LENN_enRU641RU641&amp;biw=1366&amp;bih=623&amp;source=lnms&amp;tbm=isch&amp;sa=X&amp;ved=0CAYQ_AUoAWoVChMIhJeUtrTlyAIVJpRyCh030QZD#imgrc=hawJzvbMfeoGRM%3A</a:t>
            </a:r>
            <a:r>
              <a:rPr lang="ru-RU" sz="4800" dirty="0" smtClean="0"/>
              <a:t> слайд 27</a:t>
            </a:r>
          </a:p>
          <a:p>
            <a:pPr>
              <a:buNone/>
            </a:pPr>
            <a:r>
              <a:rPr lang="ru-RU" sz="4800" u="sng" dirty="0" smtClean="0">
                <a:hlinkClick r:id="rId5"/>
              </a:rPr>
              <a:t>https://www.google.ru/search?q=%D0%BA%D0%B0%D1%80%D1%82%D0%BE%D1%88%D0%BA%D0%B0&amp;newwindow=1&amp;rlz=1C1LENN_enRU641RU641&amp;es_sm=122&amp;source=lnms&amp;tbm=isch&amp;sa=X&amp;ved=0CAcQ_AUoAWoVChMI8qT7krXlyAIVZfByCh2ILQ1g&amp;biw=1366&amp;bih=623#newwindow=1&amp;tbm=isch&amp;q=%D0%BA%D0%B0%D1%80%D1%82%D0%BE%D1%88%D0%BA%D0%B0+%D1%80%D0%B8%D1%81%D1%83%D0%BD%D0%BE%D0%BA&amp;imgrc=SZmW6Jz6KF9q1M%3A</a:t>
            </a:r>
            <a:r>
              <a:rPr lang="ru-RU" sz="4800" dirty="0" smtClean="0"/>
              <a:t> слайд 27</a:t>
            </a:r>
          </a:p>
          <a:p>
            <a:pPr lvl="0">
              <a:buNone/>
            </a:pPr>
            <a:r>
              <a:rPr lang="ru-RU" sz="4800" u="sng" dirty="0" smtClean="0">
                <a:hlinkClick r:id="rId6"/>
              </a:rPr>
              <a:t>https://www.google.ru/search?q=%D0%BA%D0%B0%D0%B1%D0%B0%D1%87%D0%BE%D0%BA&amp;newwindow=1&amp;espv=2&amp;rlz=1C1LENN_enRU641RU641&amp;biw=1366&amp;bih=623&amp;source=lnms&amp;tbm=isch&amp;sa=X&amp;ved=0CAYQ_AUoAWoVChMIi4LHnrblyAIVx55yCh3ymwFg#imgrc=TA3MzRsrCs-QJM%3A</a:t>
            </a:r>
            <a:r>
              <a:rPr lang="ru-RU" sz="4800" dirty="0" smtClean="0"/>
              <a:t> слайд 28</a:t>
            </a:r>
          </a:p>
          <a:p>
            <a:pPr>
              <a:buNone/>
            </a:pPr>
            <a:r>
              <a:rPr lang="ru-RU" sz="4800" u="sng" dirty="0" smtClean="0">
                <a:hlinkClick r:id="rId7"/>
              </a:rPr>
              <a:t>https://www.google.ru/search?q=%D1%87%D0%B5%D1%81%D0%BD%D0%BE%D0%BA&amp;newwindow=1&amp;rlz=1C1LENN_enRU641RU641&amp;es_sm=122&amp;source=lnms&amp;tbm=isch&amp;sa=X&amp;ved=0CAcQ_AUoAWoVChMI2L2bsrblyAIVKiZyCh0PywTY&amp;biw=1366&amp;bih=623#imgrc=rf38yKD5KdHZHM%3A</a:t>
            </a:r>
            <a:r>
              <a:rPr lang="ru-RU" sz="4800" dirty="0" smtClean="0"/>
              <a:t> слайд 28</a:t>
            </a:r>
          </a:p>
          <a:p>
            <a:pPr lvl="0">
              <a:buNone/>
            </a:pPr>
            <a:r>
              <a:rPr lang="ru-RU" sz="4800" u="sng" dirty="0" smtClean="0">
                <a:hlinkClick r:id="rId8"/>
              </a:rPr>
              <a:t>https://www.google.ru/search?q=%D0%BF%D0%B5%D1%80%D0%B5%D1%86&amp;newwindow=1&amp;rlz=1C1LENN_enRU641RU641&amp;es_sm=122&amp;source=lnms&amp;tbm=isch&amp;sa=X&amp;ved=0CAcQ_AUoAWoVChMIrYOkprflyAIVSNVyCh24qg8W&amp;biw=1366&amp;bih=623#imgrc=u5cy4EozjiRMYM%3A</a:t>
            </a:r>
            <a:r>
              <a:rPr lang="ru-RU" sz="4800" dirty="0" smtClean="0"/>
              <a:t> слайд 29</a:t>
            </a:r>
          </a:p>
          <a:p>
            <a:pPr>
              <a:buNone/>
            </a:pPr>
            <a:r>
              <a:rPr lang="ru-RU" sz="4800" u="sng" dirty="0" smtClean="0">
                <a:hlinkClick r:id="rId9"/>
              </a:rPr>
              <a:t>https://www.google.ru/search?q=%D1%8F%D0%B1%D0%BB%D0%BE%D0%BA%D0%BE&amp;newwindow=1&amp;rlz=1C1LENN_enRU641RU641&amp;es_sm=122&amp;source=lnms&amp;tbm=isch&amp;sa=X&amp;ved=0CAcQ_AUoAWoVChMI58LAvrflyAIVYXdyCh2LowX3&amp;biw=1366&amp;bih=623#imgrc=-0mcDEHHk960XM%3A</a:t>
            </a:r>
            <a:r>
              <a:rPr lang="ru-RU" sz="4800" dirty="0" smtClean="0"/>
              <a:t> слайд 29</a:t>
            </a:r>
          </a:p>
          <a:p>
            <a:pPr lvl="0">
              <a:buNone/>
            </a:pPr>
            <a:r>
              <a:rPr lang="ru-RU" sz="4800" u="sng" dirty="0" smtClean="0">
                <a:hlinkClick r:id="rId10"/>
              </a:rPr>
              <a:t>https://www.google.ru/search?q=%D0%BA%D0%B0%D1%80%D1%82%D0%B8%D0%BD%D0%BA%D0%B8+%D0%BE%D1%81%D0%B5%D0%BD%D1%8C&amp;newwindow=1&amp;rlz=1C1LENN_enRU641RU641&amp;espv=2&amp;biw=1366&amp;bih=623&amp;tbm=isch&amp;tbo=u&amp;source=univ&amp;sa=X&amp;ved=0CBoQsARqFQoTCPikh6u55cgCFQYBcwodpxANUA#imgrc=hzyuR1oPdT4HSM%3A</a:t>
            </a:r>
            <a:r>
              <a:rPr lang="ru-RU" sz="4800" dirty="0" smtClean="0"/>
              <a:t> слайд 30</a:t>
            </a:r>
          </a:p>
          <a:p>
            <a:pPr lvl="0">
              <a:buNone/>
            </a:pPr>
            <a:r>
              <a:rPr lang="ru-RU" sz="4800" u="sng" dirty="0" smtClean="0">
                <a:hlinkClick r:id="rId10"/>
              </a:rPr>
              <a:t>https://www.google.ru/search?q=%D0%BA%D0%B0%D1%80%D1%82%D0%B8%D0%BD%D0%BA%D0%B8+%D0%BE%D1%81%D0%B5%D0%BD%D1%8C&amp;newwindow=1&amp;rlz=1C1LENN_enRU641RU641&amp;espv=2&amp;biw=1366&amp;bih=623&amp;tbm=isch&amp;tbo=u&amp;source=univ&amp;sa=X&amp;ved=0CBoQsARqFQoTCPikh6u55cgCFQYBcwodpxANUA#imgrc=HLZ3TqclBhzLwM%3A</a:t>
            </a:r>
            <a:r>
              <a:rPr lang="ru-RU" sz="4800" dirty="0" smtClean="0"/>
              <a:t> слайд 31</a:t>
            </a:r>
          </a:p>
          <a:p>
            <a:pPr lvl="0">
              <a:buNone/>
            </a:pPr>
            <a:r>
              <a:rPr lang="ru-RU" sz="4800" u="sng" dirty="0" smtClean="0">
                <a:hlinkClick r:id="rId11"/>
              </a:rPr>
              <a:t>https://www.google.ru/search?q=%D0%BD%D0%B0%D1%81%D0%B5%D0%BA%D0%BE%D0%BC%D1%8B%D0%B5&amp;newwindow=1&amp;rlz=1C1LENN_enRU641RU641&amp;es_sm=122&amp;source=lnms&amp;tbm=isch&amp;sa=X&amp;ved=0CAcQ_AUoAWoVChMIyJnc_7nlyAIVBHdyCh3I5gLO&amp;biw=1366&amp;bih=623#imgrc=vVb0eGR_eOJUsM%3A</a:t>
            </a:r>
            <a:r>
              <a:rPr lang="ru-RU" sz="4800" dirty="0" smtClean="0"/>
              <a:t> слайд 32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933688" cy="6858000"/>
          </a:xfrm>
        </p:spPr>
        <p:txBody>
          <a:bodyPr>
            <a:normAutofit fontScale="25000" lnSpcReduction="20000"/>
          </a:bodyPr>
          <a:lstStyle/>
          <a:p>
            <a:pPr lvl="0">
              <a:buNone/>
            </a:pPr>
            <a:r>
              <a:rPr lang="ru-RU" sz="4400" u="sng" dirty="0" smtClean="0">
                <a:hlinkClick r:id="rId2"/>
              </a:rPr>
              <a:t>https://www.google.ru/search?q=%D0%BF%D1%82%D0%B8%D1%86%D1%8B+%D1%83%D0%BB%D0%B5%D1%82%D0%B0%D1%8E%D1%82+%D0%BD%D0%B0+%D1%8E%D0%B3&amp;newwindow=1&amp;rlz=1C1LENN_enRU641RU641&amp;es_sm=122&amp;source=lnms&amp;tbm=isch&amp;sa=X&amp;ved=0CAcQ_AUoAWoVChMI6t77q7rlyAIVQ51yCh2AfQ4t&amp;biw=1366&amp;bih=623#imgrc=OwOMsk1a1swtJM%3A</a:t>
            </a:r>
            <a:r>
              <a:rPr lang="ru-RU" sz="4400" dirty="0" smtClean="0"/>
              <a:t> слайд 33</a:t>
            </a:r>
          </a:p>
          <a:p>
            <a:pPr lvl="0">
              <a:buNone/>
            </a:pPr>
            <a:r>
              <a:rPr lang="ru-RU" sz="4400" u="sng" dirty="0" smtClean="0">
                <a:hlinkClick r:id="rId3"/>
              </a:rPr>
              <a:t>https://www.google.ru/search?q=%D1%83%D1%80%D0%BE%D0%B6%D0%B0%D0%B9&amp;newwindow=1&amp;rlz=1C1LENN_enRU641RU641&amp;es_sm=122&amp;tbm=isch&amp;tbo=u&amp;source=univ&amp;sa=X&amp;ved=0CBsQsARqFQoTCNCK5tW65cgCFSm-cgodUjEMrQ&amp;biw=1366&amp;bih=623#imgrc=ZU5fLh7Kb1pK8M%3A</a:t>
            </a:r>
            <a:r>
              <a:rPr lang="ru-RU" sz="4400" dirty="0" smtClean="0"/>
              <a:t> слайд 34</a:t>
            </a:r>
          </a:p>
          <a:p>
            <a:pPr>
              <a:buNone/>
            </a:pPr>
            <a:r>
              <a:rPr lang="ru-RU" sz="4400" u="sng" dirty="0" smtClean="0">
                <a:hlinkClick r:id="rId3"/>
              </a:rPr>
              <a:t>https://www.google.ru/search?q=%D1%83%D1%80%D0%BE%D0%B6%D0%B0%D0%B9&amp;newwindow=1&amp;rlz=1C1LENN_enRU641RU641&amp;es_sm=122&amp;tbm=isch&amp;tbo=u&amp;source=univ&amp;sa=X&amp;ved=0CBsQsARqFQoTCNCK5tW65cgCFSm-cgodUjEMrQ&amp;biw=1366&amp;bih=623#imgrc=via6JF7tbk01oM%3A</a:t>
            </a:r>
            <a:r>
              <a:rPr lang="ru-RU" sz="4400" dirty="0" smtClean="0"/>
              <a:t> слайд 34</a:t>
            </a:r>
          </a:p>
          <a:p>
            <a:pPr lvl="0">
              <a:buNone/>
            </a:pPr>
            <a:r>
              <a:rPr lang="ru-RU" sz="4400" u="sng" dirty="0" smtClean="0">
                <a:hlinkClick r:id="rId4"/>
              </a:rPr>
              <a:t>https://www.google.ru/search?q=1+%D1%81%D0%B5%D0%BD%D1%82%D1%8F%D0%B1%D1%80%D1%8F&amp;newwindow=1&amp;rlz=1C1LENN_enRU641RU641&amp;es_sm=122&amp;tbm=isch&amp;tbo=u&amp;source=univ&amp;sa=X&amp;ved=0CBsQsARqFQoTCN715qC75cgCFYiWcgodQ0oIJg&amp;biw=1366&amp;bih=623#imgrc=_0IgZsfAAtUbMM%3A</a:t>
            </a:r>
            <a:r>
              <a:rPr lang="ru-RU" sz="4400" dirty="0" smtClean="0"/>
              <a:t> слайд 35</a:t>
            </a:r>
          </a:p>
          <a:p>
            <a:pPr lvl="0">
              <a:buNone/>
            </a:pPr>
            <a:r>
              <a:rPr lang="ru-RU" sz="4400" u="sng" dirty="0" smtClean="0">
                <a:hlinkClick r:id="rId5"/>
              </a:rPr>
              <a:t>https://www.google.ru/search?q=%D0%B6%D0%B8%D0%B2%D0%BE%D1%82%D0%BD%D1%8B%D0%B5&amp;newwindow=1&amp;rlz=1C1LENN_enRU641RU641&amp;es_sm=122&amp;source=lnms&amp;tbm=isch&amp;sa=X&amp;ved=0CAcQ_AUoAWoVChMIncW787vlyAIVBXxyCh1D9wXU&amp;biw=1366&amp;bih=623#imgrc=c0XNWgoC28lu1M%3A</a:t>
            </a:r>
            <a:r>
              <a:rPr lang="ru-RU" sz="4400" dirty="0" smtClean="0"/>
              <a:t> слайд 36</a:t>
            </a:r>
          </a:p>
          <a:p>
            <a:pPr>
              <a:buNone/>
            </a:pPr>
            <a:r>
              <a:rPr lang="ru-RU" sz="4400" u="sng" dirty="0" smtClean="0">
                <a:hlinkClick r:id="rId6"/>
              </a:rPr>
              <a:t>https://www.google.ru/search?q=%D0%B7%D0%B0%D0%BF%D0%B0%D1%81%D1%8B+%D0%B6%D0%B8%D0%B2%D0%BE%D1%82%D0%BD%D1%8B%D1%85+%D0%BA+%D0%B7%D0%B8%D0%BC%D0%B5&amp;newwindow=1&amp;rlz=1C1LENN_enRU641RU641&amp;es_sm=122&amp;source=lnms&amp;tbm=isch&amp;sa=X&amp;ved=0CAkQ_AUoA2oVChMInqa0i7zlyAIVBhFyCh3i0g1y&amp;biw=1366&amp;bih=623#imgrc=DLfUs_93XsF4sM%3A</a:t>
            </a:r>
            <a:r>
              <a:rPr lang="ru-RU" sz="4400" dirty="0" smtClean="0"/>
              <a:t> слайд 36</a:t>
            </a:r>
          </a:p>
          <a:p>
            <a:pPr>
              <a:buNone/>
            </a:pPr>
            <a:r>
              <a:rPr lang="ru-RU" sz="4400" u="sng" dirty="0" smtClean="0">
                <a:hlinkClick r:id="rId6"/>
              </a:rPr>
              <a:t>https://www.google.ru/search?q=%D0%B7%D0%B0%D0%BF%D0%B0%D1%81%D1%8B+%D0%B6%D0%B8%D0%B2%D0%BE%D1%82%D0%BD%D1%8B%D1%85+%D0%BA+%D0%B7%D0%B8%D0%BC%D0%B5&amp;newwindow=1&amp;rlz=1C1LENN_enRU641RU641&amp;es_sm=122&amp;source=lnms&amp;tbm=isch&amp;sa=X&amp;ved=0CAkQ_AUoA2oVChMInqa0i7zlyAIVBhFyCh3i0g1y&amp;biw=1366&amp;bih=623#imgrc=5c5nYSbU0F91JM%3A</a:t>
            </a:r>
            <a:r>
              <a:rPr lang="ru-RU" sz="4400" dirty="0" smtClean="0"/>
              <a:t> слайд 36</a:t>
            </a:r>
          </a:p>
          <a:p>
            <a:pPr lvl="0">
              <a:buNone/>
            </a:pPr>
            <a:r>
              <a:rPr lang="ru-RU" sz="4400" u="sng" dirty="0" smtClean="0">
                <a:hlinkClick r:id="rId7"/>
              </a:rPr>
              <a:t>https://www.google.ru/search?q=%D0%BB%D0%B5%D0%B4+%D0%BD%D0%B0+%D0%BB%D1%83%D0%B6%D0%B0%D1%85&amp;newwindow=1&amp;rlz=1C1LENN_enRU641RU641&amp;es_sm=122&amp;tbm=isch&amp;tbo=u&amp;source=univ&amp;sa=X&amp;ved=0CBsQsARqFQoTCJ_16va85cgCFcqzcgodmhwGnQ&amp;biw=1366&amp;bih=623#imgdii=hXKM5NF3RWechM%3A%3BhXKM5NF3RWechM%3A%3BnX5G69YvFJwYJM%3A&amp;imgrc=hXKM5NF3RWechM%3A</a:t>
            </a:r>
            <a:r>
              <a:rPr lang="ru-RU" sz="4400" dirty="0" smtClean="0"/>
              <a:t> слайд 37</a:t>
            </a:r>
          </a:p>
          <a:p>
            <a:pPr lvl="0">
              <a:buNone/>
            </a:pPr>
            <a:r>
              <a:rPr lang="ru-RU" sz="4400" u="sng" dirty="0" smtClean="0">
                <a:hlinkClick r:id="rId8"/>
              </a:rPr>
              <a:t>https://www.google.ru/search?q=%D0%BB%D0%B8%D1%81%D1%82%D0%BE%D0%BF%D0%B0%D0%B4&amp;newwindow=1&amp;rlz=1C1LENN_enRU641RU641&amp;es_sm=122&amp;tbm=isch&amp;tbo=u&amp;source=univ&amp;sa=X&amp;ved=0CBsQsARqFQoTCPjPlO6-5cgCFQEPLAodNT8Jsg&amp;biw=1366&amp;bih=623#imgrc=VGq6DJLJrXvQ1M%3A</a:t>
            </a:r>
            <a:r>
              <a:rPr lang="ru-RU" sz="4400" dirty="0" smtClean="0"/>
              <a:t> слайд 38</a:t>
            </a:r>
          </a:p>
          <a:p>
            <a:pPr lvl="0">
              <a:buNone/>
            </a:pPr>
            <a:r>
              <a:rPr lang="ru-RU" sz="4400" u="sng" dirty="0" smtClean="0">
                <a:hlinkClick r:id="rId9"/>
              </a:rPr>
              <a:t>https://www.google.ru/search?q=%D0%BF%D1%82%D0%B8%D1%86%D1%8B+%D1%83%D0%BB%D0%B5%D1%82%D0%B0%D1%8E%D1%82+%D0%BD%D0%B0+%D1%8E%D0%B3&amp;newwindow=1&amp;rlz=1C1LENN_enRU641RU641&amp;es_sm=122&amp;tbm=isch&amp;tbo=u&amp;source=univ&amp;sa=X&amp;ved=0CBsQsARqFQoTCNGxlqO_5cgCFYUHLAodAyoFfg&amp;biw=1366&amp;bih=623#imgrc=a1ebyyaDKUD-XM%3A</a:t>
            </a:r>
            <a:r>
              <a:rPr lang="ru-RU" sz="4400" dirty="0" smtClean="0"/>
              <a:t> слайд 39</a:t>
            </a:r>
          </a:p>
          <a:p>
            <a:pPr lvl="0">
              <a:buNone/>
            </a:pPr>
            <a:r>
              <a:rPr lang="ru-RU" sz="4400" u="sng" dirty="0" smtClean="0">
                <a:hlinkClick r:id="rId10"/>
              </a:rPr>
              <a:t>https://www.google.ru/search?q=%D0%B4%D0%B5%D0%BD%D1%8C+%D1%81%D1%82%D0%B0%D0%BD%D0%BE%D0%B2%D0%B8%D1%82%D1%81%D1%8F+%D0%B4%D0%BB%D0%B8%D0%BD%D0%BD%D0%B5%D0%B5&amp;newwindow=1&amp;rlz=1C1LENN_enRU641RU641&amp;es_sm=122&amp;source=lnms&amp;tbm=isch&amp;sa=X&amp;ved=0CAcQ_AUoAWoVChMI2oba3L_lyAIVzJAsCh2-1wXt&amp;biw=1366&amp;bih=623#newwindow=1&amp;tbm=isch&amp;q=%D0%B4%D0%B5%D0%BD%D1%8C+%D1%81%D1%82%D0%B0%D0%BD%D0%BE%D0%B2%D0%B8%D1%82%D1%81%D1%8F+%D0%BA%D0%BE%D1%80%D0%BE%D1%87%D0%B5&amp;imgrc=ZYXO84qElp22bM%3A</a:t>
            </a:r>
            <a:r>
              <a:rPr lang="ru-RU" sz="4400" dirty="0" smtClean="0"/>
              <a:t> слайд 40</a:t>
            </a:r>
          </a:p>
          <a:p>
            <a:pPr lvl="0">
              <a:buNone/>
            </a:pPr>
            <a:r>
              <a:rPr lang="ru-RU" sz="4400" u="sng" dirty="0" smtClean="0">
                <a:hlinkClick r:id="rId11"/>
              </a:rPr>
              <a:t>https://www.google.ru/search?q=%D1%81%D0%BC%D0%B0%D0%B9%D0%BB&amp;newwindow=1&amp;rlz=1C1LENN_enRU641RU641&amp;es_sm=122&amp;source=lnms&amp;tbm=isch&amp;sa=X&amp;ved=0CAcQ_AUoAWoVChMIyIvTucDlyAIVh44sCh3ufwac&amp;biw=1366&amp;bih=623#imgrc=RieR0IczROAVJM%3A</a:t>
            </a:r>
            <a:r>
              <a:rPr lang="ru-RU" sz="4400" dirty="0" smtClean="0"/>
              <a:t> слайд  41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14290"/>
            <a:ext cx="7498080" cy="60341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Начало осени - сентябрь. Это пора бабьего лета, когда сухо и тепло, а природа готовится к холодам. Самая грибная пора и время, когда можно пронаблюдать за тем, как первые птицы готовятся к полету в теплые края. Если посмотреть на небо , то можно увидеть как птицы, все больше кучкуются в стаи. А в лесу становится все тише, листья желтеют и скоро начнется листопад.</a:t>
            </a:r>
            <a:endParaRPr lang="ru-RU" sz="2400" dirty="0"/>
          </a:p>
        </p:txBody>
      </p:sp>
      <p:pic>
        <p:nvPicPr>
          <p:cNvPr id="4" name="Рисунок 3" descr="autumn-15984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162300"/>
            <a:ext cx="5905500" cy="3695700"/>
          </a:xfrm>
          <a:prstGeom prst="rect">
            <a:avLst/>
          </a:prstGeom>
        </p:spPr>
      </p:pic>
      <p:pic>
        <p:nvPicPr>
          <p:cNvPr id="5" name="Рисунок 4" descr="grib_bel_1_60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428860" y="1214422"/>
            <a:ext cx="5250657" cy="3500438"/>
          </a:xfrm>
          <a:prstGeom prst="rect">
            <a:avLst/>
          </a:prstGeom>
        </p:spPr>
      </p:pic>
      <p:pic>
        <p:nvPicPr>
          <p:cNvPr id="6" name="Рисунок 5" descr="ptici-letyay-na-ug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86250" y="3743325"/>
            <a:ext cx="4857750" cy="3114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14290"/>
            <a:ext cx="7498080" cy="603411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Листопад - процесс сбрасывания листвы растениями.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261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00166" y="1357298"/>
            <a:ext cx="6929486" cy="5197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85728"/>
            <a:ext cx="7498080" cy="596267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 сентября - день знаний. У школьников начинается учебный год. А первоклассники идут первый раз в школу.</a:t>
            </a:r>
          </a:p>
        </p:txBody>
      </p:sp>
      <p:pic>
        <p:nvPicPr>
          <p:cNvPr id="4" name="Рисунок 3" descr="den_znaniy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57290" y="2357430"/>
            <a:ext cx="7219798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85728"/>
            <a:ext cx="7498080" cy="596267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Листья на деревьях меняют цвет.</a:t>
            </a:r>
            <a:endParaRPr lang="ru-RU" dirty="0"/>
          </a:p>
        </p:txBody>
      </p:sp>
      <p:pic>
        <p:nvPicPr>
          <p:cNvPr id="5" name="Рисунок 4" descr="Autumn_140560521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728" y="1428736"/>
            <a:ext cx="6572264" cy="4929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ature_Seasons_Autumn_Big_Autumn_Trees_034853_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71538" y="0"/>
            <a:ext cx="6629408" cy="4143380"/>
          </a:xfrm>
        </p:spPr>
      </p:pic>
      <p:pic>
        <p:nvPicPr>
          <p:cNvPr id="5" name="Рисунок 4" descr="wpapers_ru_Осенние-деревья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48000" y="2286000"/>
            <a:ext cx="6096000" cy="4572000"/>
          </a:xfrm>
          <a:prstGeom prst="rect">
            <a:avLst/>
          </a:prstGeom>
        </p:spPr>
      </p:pic>
      <p:pic>
        <p:nvPicPr>
          <p:cNvPr id="6" name="Рисунок 5" descr="Природа-Осенние-деревья_54165378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" y="2786058"/>
            <a:ext cx="6000760" cy="4071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315</TotalTime>
  <Words>920</Words>
  <Application>Microsoft Office PowerPoint</Application>
  <PresentationFormat>Экран (4:3)</PresentationFormat>
  <Paragraphs>187</Paragraphs>
  <Slides>47</Slides>
  <Notes>0</Notes>
  <HiddenSlides>6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Солнцестояние</vt:lpstr>
      <vt:lpstr>Осень.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октябрь</vt:lpstr>
      <vt:lpstr>Слайд 14</vt:lpstr>
      <vt:lpstr>Слайд 15</vt:lpstr>
      <vt:lpstr>Слайд 16</vt:lpstr>
      <vt:lpstr>Слайд 17</vt:lpstr>
      <vt:lpstr>ноябрь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Приметы осени. 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«Золотая осень в гости к нам пришла!»</dc:title>
  <dc:creator>админ</dc:creator>
  <cp:lastModifiedBy>Светлана</cp:lastModifiedBy>
  <cp:revision>33</cp:revision>
  <dcterms:created xsi:type="dcterms:W3CDTF">2015-10-27T14:29:49Z</dcterms:created>
  <dcterms:modified xsi:type="dcterms:W3CDTF">2015-11-07T15:32:20Z</dcterms:modified>
</cp:coreProperties>
</file>