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mputer" initials="C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000496" y="214291"/>
            <a:ext cx="4929222" cy="4929222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А.С. Пушкин.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Сказка о рыбаке и рыбке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357422" y="5929330"/>
            <a:ext cx="6357982" cy="71438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Составитель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Колпакова М.С.,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ГКОУ СО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Берёзовская школа-интернат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6" name="Picture 2" descr="C:\Users\Computer\Desktop\КОНКУРСЫ\2017-2018\ФЕВРАЛЬ\ОТКРЫТЫЙ УРОК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42918"/>
            <a:ext cx="3857652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8694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Что это за сказка?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929330"/>
            <a:ext cx="8229600" cy="7143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Сказка о золотом петушке.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Computer\Desktop\КОНКУРСЫ\2017-2018\ФЕВРАЛЬ\ОТКРЫТЫЙ УРОК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214422"/>
            <a:ext cx="7000924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Что это за сказка?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857892"/>
            <a:ext cx="8229600" cy="857256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Сказка о мертвой царевне и семи богатырях.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Computer\Desktop\КОНКУРСЫ\2017-2018\ФЕВРАЛЬ\ОТКРЫТЫЙ УРОК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428736"/>
            <a:ext cx="6500858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Что это за сказка?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143644"/>
            <a:ext cx="8229600" cy="714356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Сказка о царе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Салтане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Computer\Desktop\КОНКУРСЫ\2017-2018\ФЕВРАЛЬ\ОТКРЫТЫЙ УРОК\4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857232"/>
            <a:ext cx="3929090" cy="2714644"/>
          </a:xfrm>
          <a:prstGeom prst="rect">
            <a:avLst/>
          </a:prstGeom>
          <a:noFill/>
        </p:spPr>
      </p:pic>
      <p:pic>
        <p:nvPicPr>
          <p:cNvPr id="4099" name="Picture 3" descr="C:\Users\Computer\Desktop\КОНКУРСЫ\2017-2018\ФЕВРАЛЬ\ОТКРЫТЫЙ УРОК\4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928670"/>
            <a:ext cx="4267200" cy="2857520"/>
          </a:xfrm>
          <a:prstGeom prst="rect">
            <a:avLst/>
          </a:prstGeom>
          <a:noFill/>
        </p:spPr>
      </p:pic>
      <p:pic>
        <p:nvPicPr>
          <p:cNvPr id="4100" name="Picture 4" descr="C:\Users\Computer\Desktop\КОНКУРСЫ\2017-2018\ФЕВРАЛЬ\ОТКРЫТЫЙ УРОК\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3042" y="3929066"/>
            <a:ext cx="3695696" cy="22002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Что это за сказка?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929330"/>
            <a:ext cx="8229600" cy="642942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Сказка о рыбаке и рыбке.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Computer\Desktop\КОНКУРСЫ\2017-2018\ФЕВРАЛЬ\ОТКРЫТЫЙ УРОК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14422"/>
            <a:ext cx="7858180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pPr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Словарная работа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072494" cy="5214974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Ветхая землянка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дом, вырытый в земле, очень старый.</a:t>
            </a:r>
          </a:p>
          <a:p>
            <a:pPr marL="0">
              <a:lnSpc>
                <a:spcPct val="150000"/>
              </a:lnSpc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Невод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рыболовная сеть.</a:t>
            </a:r>
          </a:p>
          <a:p>
            <a:pPr marL="0">
              <a:lnSpc>
                <a:spcPct val="150000"/>
              </a:lnSpc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Пряжа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нитки.</a:t>
            </a:r>
          </a:p>
          <a:p>
            <a:pPr marL="0">
              <a:lnSpc>
                <a:spcPct val="150000"/>
              </a:lnSpc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Молвить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говорить.</a:t>
            </a:r>
          </a:p>
          <a:p>
            <a:pPr marL="0">
              <a:lnSpc>
                <a:spcPct val="150000"/>
              </a:lnSpc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Откуп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плата.</a:t>
            </a:r>
          </a:p>
          <a:p>
            <a:pPr marL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Словарная работа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2098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Простофиля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глупый, несообразительный человек.</a:t>
            </a:r>
          </a:p>
          <a:p>
            <a:pPr marL="0">
              <a:lnSpc>
                <a:spcPct val="15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Кликать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звать.</a:t>
            </a:r>
          </a:p>
          <a:p>
            <a:pPr marL="0">
              <a:lnSpc>
                <a:spcPct val="15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Пуще прежнего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ещё сильнее.</a:t>
            </a:r>
          </a:p>
          <a:p>
            <a:pPr marL="0">
              <a:lnSpc>
                <a:spcPct val="15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Светёлка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помещение с окнами.</a:t>
            </a:r>
          </a:p>
          <a:p>
            <a:pPr marL="0">
              <a:lnSpc>
                <a:spcPct val="15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Чупрун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прядь волос на лбу.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50085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Используемые материалы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Слайд №1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/>
              <a:t>https://yandex.ru/images/search?p=1&amp;text=Александр%20Сергеевич%20Пушкин&amp;noreask=1&amp;img_url=https%3A%2F%2Ftheman.com.ua%2Fimg%2Fcms%2FBlog%2Falexandr2.jpg&amp;pos=48&amp;rpt=simage</a:t>
            </a:r>
          </a:p>
          <a:p>
            <a:pPr marL="0">
              <a:buNone/>
            </a:pPr>
            <a:endParaRPr lang="ru-RU" sz="1400" dirty="0" smtClean="0"/>
          </a:p>
          <a:p>
            <a:pPr mar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Слайд №2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>https://yandex.ru/images/search?text=сказка%20о%20золотом%20петушке%20картинки&amp;img_url=https%3A%2F%2Fds04.infourok.ru%2Fuploads%2Fex%2F0247%2F000b606e-7719b8fb%2Fimg1.jpg&amp;pos=7&amp;rpt=simage</a:t>
            </a:r>
          </a:p>
          <a:p>
            <a:pPr marL="0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Слайд №3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>https://yandex.ru/images/search?text=Сказка%20о%20мертвой%20царевне%20и%20семи%20богатырях&amp;img_url=https%3A%2F%2Ffs00.infourok.ru%2Fimages%2Fdoc%2F175%2F200686%2Fimg46.jpg&amp;pos=6&amp;rpt=simage</a:t>
            </a:r>
          </a:p>
          <a:p>
            <a:pPr marL="0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Слайд №4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>https://yandex.ru/images/search?text=Сказка%20о%20царе%20Салтане&amp;img_url=https%3A%2F%2Finfavdome.online%2Fwp-content%2Fuploads%2F2017%2F11%2F11b7a41d89baa66e14e428ab82602897.jpg&amp;pos=2&amp;rpt=simage</a:t>
            </a:r>
          </a:p>
          <a:p>
            <a:pPr marL="0">
              <a:buNone/>
            </a:pPr>
            <a:r>
              <a:rPr lang="ru-RU" sz="1400" dirty="0" smtClean="0"/>
              <a:t>https://yandex.ru/images/search?text=Сказка%20о%20царе%20Салтане%20картинки&amp;noreask=1&amp;img_url=https%3A%2F%2Fi04.fotocdn.net%2Fs14%2F195%2Fgallery_m%2F37%2F2481857730.jpg&amp;pos=19&amp;rpt=simage&amp;lr=54</a:t>
            </a:r>
          </a:p>
          <a:p>
            <a:pPr marL="0">
              <a:buNone/>
            </a:pPr>
            <a:r>
              <a:rPr lang="ru-RU" sz="1400" dirty="0" smtClean="0"/>
              <a:t>https://yandex.ru/images/search?img_url=https%3A%2F%2Fregnum.ru%2Fuploads%2Fpictures%2Fnews%2F2016%2F07%2F01%2Fregnum_picture_146738766590166_normal.jpg&amp;p=2&amp;text=Сказка%20о%20царе%20Салтане%20картинки&amp;noreask=1&amp;pos=61&amp;rpt=simage&amp;lr=54</a:t>
            </a:r>
          </a:p>
          <a:p>
            <a:pPr marL="0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Слайд №5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>https://yandex.ru/images/search?text=Сказка%20о%20рыбаке%20и%20рыбке&amp;img_url=http%3A%2F%2Fic.pics.livejournal.com%2Fgntelmen%2F70324524%2F178986%2F178986_600.jpg&amp;pos=14&amp;rpt=simage&amp;lr=54</a:t>
            </a:r>
          </a:p>
          <a:p>
            <a:pPr marL="0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Слайд №6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https://ru.savefrom.net/#url=http://youtube.com/watch?v=W-PORpRScac&amp;utm_source=youtube.com&amp;utm_medium=short_domains&amp;utm_campaign=www.ssyoutube.com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180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А.С. Пушкин. “Сказка о рыбаке и рыбке”.</vt:lpstr>
      <vt:lpstr>Что это за сказка?</vt:lpstr>
      <vt:lpstr>Что это за сказка?</vt:lpstr>
      <vt:lpstr>Что это за сказка?</vt:lpstr>
      <vt:lpstr>Что это за сказка?</vt:lpstr>
      <vt:lpstr>Словарная работа:</vt:lpstr>
      <vt:lpstr>Словарная работа: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А.С. Пушкин. “Сказка о рыбаке и рыбке”.</dc:title>
  <dc:creator>Computer</dc:creator>
  <cp:lastModifiedBy>Светлана</cp:lastModifiedBy>
  <cp:revision>11</cp:revision>
  <dcterms:created xsi:type="dcterms:W3CDTF">2018-02-06T14:01:13Z</dcterms:created>
  <dcterms:modified xsi:type="dcterms:W3CDTF">2018-02-14T18:28:49Z</dcterms:modified>
</cp:coreProperties>
</file>