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2" r:id="rId3"/>
    <p:sldId id="269" r:id="rId4"/>
    <p:sldId id="259" r:id="rId5"/>
    <p:sldId id="260" r:id="rId6"/>
    <p:sldId id="261" r:id="rId7"/>
    <p:sldId id="274" r:id="rId8"/>
    <p:sldId id="257" r:id="rId9"/>
    <p:sldId id="263" r:id="rId10"/>
    <p:sldId id="265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04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pPr rtl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pPr rtl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214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образ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pPr rtl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01.09.2016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3393" y="154545"/>
            <a:ext cx="8375001" cy="1918143"/>
          </a:xfrm>
        </p:spPr>
        <p:txBody>
          <a:bodyPr rtlCol="0">
            <a:normAutofit fontScale="90000"/>
          </a:bodyPr>
          <a:lstStyle/>
          <a:p>
            <a:pPr rtl="0"/>
            <a:r>
              <a:rPr lang="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Путешествие в город «Чистоты и Порядка» </a:t>
            </a:r>
            <a:endParaRPr lang="ru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3393" y="3044410"/>
            <a:ext cx="7091361" cy="838200"/>
          </a:xfrm>
        </p:spPr>
        <p:txBody>
          <a:bodyPr rtlCol="0"/>
          <a:lstStyle/>
          <a:p>
            <a:pPr rtl="0"/>
            <a:r>
              <a:rPr lang="ru" dirty="0" smtClean="0"/>
              <a:t>Составила воспитатель 1-ой категории</a:t>
            </a:r>
          </a:p>
          <a:p>
            <a:pPr rtl="0"/>
            <a:r>
              <a:rPr lang="ru" dirty="0" smtClean="0"/>
              <a:t>Томилова Тамара Сергеевна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xmlns="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192" y="256674"/>
            <a:ext cx="9372600" cy="120041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r>
              <a:rPr lang="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l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3529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заголовок слайда</a:t>
            </a:r>
            <a:r>
              <a:rPr lang="ru" dirty="0"/>
              <a:t> 1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308" t="-5197"/>
          <a:stretch/>
        </p:blipFill>
        <p:spPr>
          <a:xfrm>
            <a:off x="49151" y="-121648"/>
            <a:ext cx="12142849" cy="697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 dirty="0"/>
              <a:t>Макет двух типов объектов с таблицей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592" t="6627" r="14176" b="1274"/>
          <a:stretch/>
        </p:blipFill>
        <p:spPr>
          <a:xfrm>
            <a:off x="0" y="-479629"/>
            <a:ext cx="12192000" cy="74986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2055" y="3269679"/>
            <a:ext cx="1252224" cy="20204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750" y="5017411"/>
            <a:ext cx="3653994" cy="25741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2348" y="3659249"/>
            <a:ext cx="3793236" cy="35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61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642" y="-25111"/>
            <a:ext cx="12236642" cy="688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056"/>
            <a:ext cx="5277853" cy="4883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625" y="1331056"/>
            <a:ext cx="5767440" cy="43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390" y="-1732547"/>
            <a:ext cx="12264390" cy="10299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7136" y="534361"/>
            <a:ext cx="9339654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Полустанок«Угадай</a:t>
            </a:r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-ка!»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1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заголовок слайда</a:t>
            </a:r>
            <a:r>
              <a:rPr lang="ru" dirty="0"/>
              <a:t> 1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308" t="-5197"/>
          <a:stretch/>
        </p:blipFill>
        <p:spPr>
          <a:xfrm>
            <a:off x="49151" y="-121648"/>
            <a:ext cx="12142849" cy="697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9120" y="1378040"/>
            <a:ext cx="8300948" cy="4669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9120" y="177624"/>
            <a:ext cx="9372600" cy="120041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Город «Чистоты и Порядка»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заголовок слайда</a:t>
            </a:r>
            <a:r>
              <a:rPr lang="ru" dirty="0"/>
              <a:t> 1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308" t="-5197"/>
          <a:stretch/>
        </p:blipFill>
        <p:spPr>
          <a:xfrm>
            <a:off x="49151" y="-121648"/>
            <a:ext cx="12142849" cy="697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261_TF03461883" id="{671D4EC8-F0D2-4082-A1EE-2E45D761EB1A}" vid="{F8D861EF-0C3B-4A7E-8226-1AE546DA2581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 учебной презентации с играющимися детьми (рисованные картинки, широкоэкранный формат)</Template>
  <TotalTime>79</TotalTime>
  <Words>48</Words>
  <Application>Microsoft Office PowerPoint</Application>
  <PresentationFormat>Произвольный</PresentationFormat>
  <Paragraphs>13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Играющие дети 16 х 9</vt:lpstr>
      <vt:lpstr>Путешествие в город «Чистоты и Порядка» </vt:lpstr>
      <vt:lpstr>Добавить заголовок слайда 1</vt:lpstr>
      <vt:lpstr>Макет двух типов объектов с таблицей</vt:lpstr>
      <vt:lpstr>Слайд 4</vt:lpstr>
      <vt:lpstr>Слайд 5</vt:lpstr>
      <vt:lpstr>Слайд 6</vt:lpstr>
      <vt:lpstr>Добавить заголовок слайда 1</vt:lpstr>
      <vt:lpstr>Город «Чистоты и Порядка»</vt:lpstr>
      <vt:lpstr>Добавить заголовок слайда 1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город Чистоты и Порядка</dc:title>
  <dc:creator>Uliana</dc:creator>
  <cp:lastModifiedBy>1</cp:lastModifiedBy>
  <cp:revision>9</cp:revision>
  <dcterms:created xsi:type="dcterms:W3CDTF">2020-02-08T07:12:28Z</dcterms:created>
  <dcterms:modified xsi:type="dcterms:W3CDTF">2020-02-12T13:40:41Z</dcterms:modified>
</cp:coreProperties>
</file>