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8" r:id="rId5"/>
    <p:sldId id="273" r:id="rId6"/>
    <p:sldId id="258" r:id="rId7"/>
    <p:sldId id="259" r:id="rId8"/>
    <p:sldId id="260" r:id="rId9"/>
    <p:sldId id="263" r:id="rId10"/>
    <p:sldId id="265" r:id="rId11"/>
    <p:sldId id="266" r:id="rId12"/>
    <p:sldId id="267" r:id="rId13"/>
    <p:sldId id="261" r:id="rId14"/>
    <p:sldId id="262" r:id="rId15"/>
    <p:sldId id="26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0" r:id="rId27"/>
    <p:sldId id="291" r:id="rId28"/>
    <p:sldId id="292" r:id="rId29"/>
    <p:sldId id="293" r:id="rId30"/>
    <p:sldId id="272" r:id="rId31"/>
    <p:sldId id="274" r:id="rId32"/>
    <p:sldId id="285" r:id="rId33"/>
    <p:sldId id="286" r:id="rId34"/>
    <p:sldId id="287" r:id="rId35"/>
    <p:sldId id="288" r:id="rId36"/>
    <p:sldId id="289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&#1054;&#1083;&#1080;&#1084;&#1087;&#1080;&#1081;&#1089;&#1082;&#1080;&#1077;_&#1080;&#1075;&#1088;&#1099;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&#1089;&#1087;&#1086;&#1088;&#1090;&#1089;&#1084;&#1077;&#1085;&#1099;%20&#1074;&#1099;&#1096;&#1077;&amp;img_url=https://i1209.photobucket.com/albums/cc386/podryv/july/53682_FULL-LND.jpg&amp;pos=8&amp;rpt=simage&amp;lr=5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ookup-api.apple.com/ru.wikipedia.org/wiki/&#1047;&#1080;&#1084;&#1085;&#1080;&#1077;_&#1054;&#1083;&#1080;&#1084;&#1087;&#1080;&#1081;&#1089;&#1082;&#1080;&#1077;_&#1080;&#1075;&#1088;&#1099;_2018" TargetMode="External"/><Relationship Id="rId7" Type="http://schemas.openxmlformats.org/officeDocument/2006/relationships/hyperlink" Target="https://yandex.ru/images/search?text=&#1093;&#1086;&#1082;&#1082;&#1077;&#1081;&amp;img_url=https://static.ngs.ru/news/preview/988ba27a8a1088524d733be805fc2f120b9771d7_900.jpg&amp;pos=0&amp;rpt=simage&amp;lr=54" TargetMode="External"/><Relationship Id="rId2" Type="http://schemas.openxmlformats.org/officeDocument/2006/relationships/hyperlink" Target="https://vseprootpusk.ru/olimpijskie-obekty-soch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1&amp;text=&#1073;&#1080;&#1072;&#1090;&#1083;&#1086;&#1085;&amp;img_url=https://img.fonwall.ru/o/yp/biatlon-gonka-muzhchiny.jpg&amp;pos=38&amp;rpt=simage&amp;lr=54" TargetMode="External"/><Relationship Id="rId5" Type="http://schemas.openxmlformats.org/officeDocument/2006/relationships/hyperlink" Target="https://me-lamazi.livejournal.com/166370.html" TargetMode="External"/><Relationship Id="rId4" Type="http://schemas.openxmlformats.org/officeDocument/2006/relationships/hyperlink" Target="http://shkolala.ru/proekty/sport/istoriya-zimnih-olimpiyskih-igr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ОЛИМПИЙСКИХ ИГР.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8572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Колпакова М.С.,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ГКОУ СО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Берёзовская школа-интернат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Computer\Desktop\КОНКУРСЫ\2017-2018\картинки для презентаци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2154230"/>
          </a:xfrm>
        </p:spPr>
        <p:txBody>
          <a:bodyPr>
            <a:normAutofit/>
          </a:bodyPr>
          <a:lstStyle/>
          <a:p>
            <a:pPr algn="l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256"/>
            <a:ext cx="8715436" cy="235745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Гимн Олимпийских игр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исполняется при поднятии Олимпийского флага во время открытия очередных Игр и при их завершении. Написан греческим композитором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Спиросом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Самарасом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42" name="Picture 2" descr="C:\Users\Computer\Desktop\КОНКУРСЫ\2017-2018\картинки для презентации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500858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Олимпийский принцип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«Главное — не победа, а участие».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428868"/>
            <a:ext cx="4038600" cy="3697295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 был определён в 1896 году основателем современных игр Пьером де Кубертеном.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Computer\Desktop\КОНКУРСЫ\2017-2018\картинки для презентации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00052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Олимпийский девиз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«Быстрее, выше, сильнее!»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Computer\Desktop\КОНКУРСЫ\2017-2018\картинки для презентации\9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14488"/>
            <a:ext cx="3286148" cy="2500330"/>
          </a:xfrm>
          <a:prstGeom prst="rect">
            <a:avLst/>
          </a:prstGeom>
          <a:noFill/>
        </p:spPr>
      </p:pic>
      <p:pic>
        <p:nvPicPr>
          <p:cNvPr id="12291" name="Picture 3" descr="C:\Users\Computer\Desktop\КОНКУРСЫ\2017-2018\картинки для презентации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7"/>
            <a:ext cx="3286148" cy="2357454"/>
          </a:xfrm>
          <a:prstGeom prst="rect">
            <a:avLst/>
          </a:prstGeom>
          <a:noFill/>
        </p:spPr>
      </p:pic>
      <p:pic>
        <p:nvPicPr>
          <p:cNvPr id="12292" name="Picture 4" descr="C:\Users\Computer\Desktop\КОНКУРСЫ\2017-2018\картинки для презентации\9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429132"/>
            <a:ext cx="378621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92909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Олимпийский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oгонь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зажигают на территории развалин храма богини Геры в древней Олимпии в Греции от параболического зеркала.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Oгонь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факеле передаётся от атлета к атлету в ходе многодневной символической эстафеты, которая проходит по всем 5 населённым континентам Земли.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Computer\Desktop\КОНКУРСЫ\2017-2018\картинки для презентации\4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857628"/>
            <a:ext cx="442915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Олимпийские медали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золотую, серебряную и бронзовую — вручают трём спортсменам, показавшим наилучшие результаты в соревновании.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Computer\Desktop\КОНКУРСЫ\2017-2018\картинки для презентации\4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643182"/>
            <a:ext cx="442915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71504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Лавровая ветвь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или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котинос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представляет собой свёрнутую в виде венка ветвь, которую вручают победителю вместе с золотой медалью.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Computer\Desktop\КОНКУРСЫ\2017-2018\картинки для презентации\4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78631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Талисман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для каждой Олимпиады выбирается принимающей страной по своему усмотрению.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Computer\Desktop\КОНКУРСЫ\2017-2018\картинки для презентации\талис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4972050" cy="2629070"/>
          </a:xfrm>
          <a:prstGeom prst="rect">
            <a:avLst/>
          </a:prstGeom>
          <a:noFill/>
        </p:spPr>
      </p:pic>
      <p:pic>
        <p:nvPicPr>
          <p:cNvPr id="17411" name="Picture 3" descr="C:\Users\Computer\Desktop\КОНКУРСЫ\2017-2018\картинки для презентации\тали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000372"/>
            <a:ext cx="228601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471990" cy="6429420"/>
          </a:xfrm>
        </p:spPr>
        <p:txBody>
          <a:bodyPr>
            <a:normAutofit fontScale="92500"/>
          </a:bodyPr>
          <a:lstStyle/>
          <a:p>
            <a:pPr marL="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Олимпийские игры проводились на территории России в 1980 году в Москве.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Символом Московских Олимпийских игр стал Олимпийский Мишка, торжественно запущенный в небо на воздушных шарах в конце торжественного закрытия мероприятия.</a:t>
            </a:r>
            <a:endParaRPr lang="ru-RU" dirty="0"/>
          </a:p>
        </p:txBody>
      </p:sp>
      <p:pic>
        <p:nvPicPr>
          <p:cNvPr id="16386" name="Picture 2" descr="C:\Users\Computer\Desktop\КОНКУРСЫ\2017-2018\картинки для презентации\миш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4214812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1457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в истории зимние Олимпийские игры в России проводились в Сочи, в 2014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Computer\Desktop\КОНКУРСЫ\2017-2018\картинки для презентации\соч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592935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36544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Сочинская Олимпиада — наиболее масштабный и сложный крупный российский проект за последние 20 лет.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Сейчас в  Олимпийском парке Сочи красуются: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Олимпийский стадион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Фишт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«Большой» Ледовый дворец;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Дворец зимнего спорта «Айсберг»;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Конькобежный центр «Адлер-Арена»;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5) Малая ледовая арена «Шайба»;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Керлинговый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центр «Ледяной куб».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Computer\Desktop\КОНКУРСЫ\2017-2018\картинки для презентации\сочи пар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14752"/>
            <a:ext cx="600079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15328" cy="335758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Олимпийские игры зародились в Древней Греции. Это был религиозный и спортивный праздник, проводившийся в Олимпии.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omputer\Desktop\КОНКУРСЫ\2017-2018\картинки для презентации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71811"/>
            <a:ext cx="5786478" cy="350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71477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Олимпийский стадион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Фишт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назван так в честь самой высокой горной вершины Кавказа.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Фишт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— это арена, построенная для проведения грандиозных церемоний открытия и закрытия Зимних Олимпийских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Игр.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Computer\Desktop\КОНКУРСЫ\2017-2018\картинки для презентации\фиш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71942"/>
            <a:ext cx="411469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00438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Конькобежный центр «Адлер-Арена» (высота 24 метра) на 8 тысяч зрителей. Во время Олимпийских Игр – это место проведения захватывающих соревнований по скоростному бегу на коньках.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Computer\Desktop\КОНКУРСЫ\2017-2018\картинки для презентации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86112"/>
            <a:ext cx="5012542" cy="3457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43248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Ледовый Дворец – арена для соревнований по хоккею с шайбой.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 возвышается на 50 метров от уровня земли, что соответствует по высоте жилому 14-и этажному дому.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Computer\Desktop\КОНКУРСЫ\2017-2018\картинки для презентации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5" y="3357563"/>
            <a:ext cx="5329246" cy="3061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725734"/>
          </a:xfrm>
        </p:spPr>
        <p:txBody>
          <a:bodyPr>
            <a:normAutofit/>
          </a:bodyPr>
          <a:lstStyle/>
          <a:p>
            <a:pPr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Керлинговый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центр «Ледяной куб» — самый маленький стадион в Олимпийском парке. Он вмещает 3 тысячи зрителей.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Computer\Desktop\КОНКУРСЫ\2017-2018\картинки для презентации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0431" y="3000375"/>
            <a:ext cx="5122097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0037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Сочинская зимняя Олимпиада побила все рекорды: марафон олимпийского огня начался 07 октября 2013 года в российской столице и закончился на сочинском стадионе 07 февраля 2014 года, преодолев более 60 000 километров и задействовав более 14 000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факелоносцев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Computer\Desktop\КОНКУРСЫ\2017-2018\картинки для презентации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14686"/>
            <a:ext cx="542928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июля 2011 года Международный олимпийский комитет, на своей 123-й сессии в Дурбане (ЮАР), объявил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Пхёнчхан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столицей XXIII зимней Олимпиады. Олимпийские игры пройдут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пройдут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9 по 25 февраля 2018 года.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Впервые в зимних олимпийских играх 2018 примут участие две новых страны Эритрея и Косово.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Computer\Desktop\КОНКУРСЫ\2017-2018\картинки для презентации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564360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5286412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льду танцует наш артист,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КружИтся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осенний лист.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исполняет пируэт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 двойной тулуп… Ах, нет!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 шубе он, легко одет.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вот на льду теперь дуэт.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Эх, хорошо катаются!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 затаил дыхание.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 называется …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ФИГУРНОЕ КАТАНИЕ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omputer\Desktop\КОНКУРСЫ\2017-2018\Олимпийские игры\картинки для презентации\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357298"/>
            <a:ext cx="3357593" cy="453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мишень спортсмен стреляет,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лыжах мчится он.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вид спорта называют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просто: ...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omputer\Desktop\КОНКУРСЫ\2017-2018\Олимпийские игры\картинки для презентации\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4357688" cy="321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дворе с утра игра,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Разыгралась детвора.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Крики: «шайбу!», «мимо!», «бей!» —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там игра  ….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Computer\Desktop\КОНКУРСЫ\2017-2018\Олимпийские игры\картинки для презентации\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6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Вокруг глубокий снег лежит,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он легко поверх бежит.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Лишь с колеи сойти нельзя.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мчится к финишу, скользя?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ЛЫЖНИК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Computer\Desktop\КОНКУРСЫ\2017-2018\Олимпийские игры\картинки для презентации\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496"/>
            <a:ext cx="4281518" cy="326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Олимпийские игры делятся 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197361"/>
          </a:xfrm>
        </p:spPr>
        <p:txBody>
          <a:bodyPr/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программу летних Игр входят 28 видов спорта.</a:t>
            </a:r>
          </a:p>
          <a:p>
            <a:pPr mar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197361"/>
          </a:xfrm>
        </p:spPr>
        <p:txBody>
          <a:bodyPr/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программу зимних Игр входят 7 видов спорта.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Users\Computer\Desktop\КОНКУРСЫ\2017-2018\картинки для презентации\гимнаст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3929090" cy="2786082"/>
          </a:xfrm>
          <a:prstGeom prst="rect">
            <a:avLst/>
          </a:prstGeom>
          <a:noFill/>
        </p:spPr>
      </p:pic>
      <p:pic>
        <p:nvPicPr>
          <p:cNvPr id="14341" name="Picture 5" descr="C:\Users\Computer\Desktop\КОНКУРСЫ\2017-2018\картинки для презентации\конь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78621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Интересные факты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2013 года президентом МОК является Томас Бах, ставший в 1976 году Олимпийским чемпионом по фехтованию.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Впервые олимпийский огонь зимней Олимпиады зажгли в 1936 году в Германии, а открывал церемонию Адольф Гитлер.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Первые зимние Олимпийские игры прошли в городе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(Франция) в 1924 году. Программа игр состояла из шести видов спорта: лыжи, биатлон, бег на коньках, бобслей, фигурное катание и хоккей с шайбой.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Интересно, что уже на своей первой Олимпиаде советская сборная стала победителем в командном зачете, завоевав 7 золотых, 3 серебряные и 6 бронзовых медалей.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Удачнее всех на зимних играх выступали спортсмены из Норвегии. Представители этой северной страны, дебютировав на играх 1924 года, не пропустили ни одной Олимпиады, завоевав на них 303 медали: 107 золотых, 106 серебряных, 90 бронзовых.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Computer\Desktop\КОНКУРСЫ\2017-2018\картинки для презентации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6072230" cy="340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Используемые материалы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https://yandex.ru/images/search?text=олимпийские%20игры%20картинки&amp;noreask=1&amp;img_url=https%3A%2F%2Fwww.molnet.ru%2Fmos%2Fimage%3FobjectId%3D103943%26trim_x%3D660&amp;pos=1&amp;rpt=simage&amp;lr=54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Олимпийские_игры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>
              <a:buNone/>
            </a:pPr>
            <a:r>
              <a:rPr lang="ru-RU" sz="1400" dirty="0" smtClean="0"/>
              <a:t>https://yandex.ru/images/search?text=олимпия&amp;img_url=https%3A%2F%2Fimg-fotki.yandex.ru%2Fget%2F25%2F121447594.87%2F0_7cd7c_d210f65d_XL.jpg&amp;pos=0&amp;rpt=simage&amp;lr=54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/>
              <a:t>https://yandex.ru/images/search?text=художественная%20гимнастика&amp;img_url=https%3A%2F%2Fodysseyonline-img.rbl.ms%2Fsimage%2Fhttps%253A%252F%252Faz616578.vo.msecnd.net%252Ffiles%252F2016%252F08%252F11%252F6360655001577712591796569619_London_Olympics_Rhythmic_Gymnastics_t1170.jpg%2F2000%252C2000%2FVxsJVWtBfCq6Gnb1%2Fimg.jpg&amp;pos=17&amp;rpt=simage&amp;lr=54</a:t>
            </a:r>
          </a:p>
          <a:p>
            <a:pPr marL="0">
              <a:buNone/>
            </a:pPr>
            <a:r>
              <a:rPr lang="ru-RU" sz="1400" dirty="0" smtClean="0"/>
              <a:t>https://yandex.ru/images/search?text=фигурное%20катание&amp;img_url=https%3A%2F%2Fi.artfile.me%2Fwallpaper%2F05-09-2017%2F650x462%2Fsport-figurnoe-katanie-devushka-pryzhok-1223251.jpg&amp;pos=25&amp;rpt=simage&amp;lr=54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/>
              <a:t>https://yandex.ru/images/search?text=париж%20картинки&amp;img_url=https%3A%2F%2Fcs5.pikabu.ru%2Fpost_img%2F2014%2F10%2F28%2F8%2F1414504682_514982114.jpg&amp;pos=12&amp;rpt=simage&amp;lr=54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/>
              <a:t>https://yandex.ru/images/search?text=лондон&amp;img_url=https%3A%2F%2Fcs4.pikabu.ru%2Fvideo%2F2016%2F06%2F25%2F3%2Fog_og_1466825491334281954.jpg&amp;pos=17&amp;rpt=simage&amp;lr=54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/>
              <a:t>https://yandex.ru/images/search?text=олимпиада&amp;img_url=https%3A%2F%2Fhyser.com.ua%2Fwp-content%2Fuploads%2F2016%2F05%2F94.jpg&amp;pos=23&amp;rpt=simage&amp;lr=54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/>
              <a:t>https://yandex.ru/images/search?text=олимпийский%20флаг&amp;img_url=https%3A%2F%2Fimg.prosports.kz%2Fnews%2Fcontent%2Ffile_1432208726_309243413.jpg&amp;pos=18&amp;rpt=simage&amp;lr=54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7:</a:t>
            </a:r>
          </a:p>
          <a:p>
            <a:pPr marL="0">
              <a:buNone/>
            </a:pPr>
            <a:r>
              <a:rPr lang="ru-RU" sz="1400" dirty="0" smtClean="0"/>
              <a:t>https://yandex.ru/images/search?p=1&amp;text=олимпийский%20огонь&amp;img_url=https%3A%2F%2Fcdni.rt.com%2Ffiles%2Fnews%2F20%2Fa9%2Fa0%2F00%2F2.si.jpg&amp;pos=45&amp;rpt=simage&amp;lr=54</a:t>
            </a:r>
          </a:p>
          <a:p>
            <a:pPr marL="0">
              <a:buNone/>
            </a:pPr>
            <a:r>
              <a:rPr lang="ru-RU" sz="1400" dirty="0" smtClean="0"/>
              <a:t>https://yandex.ru/images/search?text=олимпийские%20медали&amp;img_url=http%3A%2F%2Fi048.radikal.ru%2F1208%2Fc2%2Fc8ed7be4126f.jpg&amp;pos=23&amp;rpt=simage&amp;lr=54</a:t>
            </a:r>
          </a:p>
          <a:p>
            <a:pPr marL="0">
              <a:buNone/>
            </a:pPr>
            <a:r>
              <a:rPr lang="ru-RU" sz="1400" dirty="0" smtClean="0"/>
              <a:t>https://yandex.ru/images/search?text=олимпийские%20венок&amp;img_url=https%3A%2F%2Fmedia.licdn.com%2Fmpr%2Fmpr%2Fshrinknp_200_200%2FAAEAAQAAAAAAAAYyAAAAJGI4MzQxZTJlLTU2MjctNDIxNy04ZjI2LTQ4NTFkNGYxNzgzNw.jpg&amp;pos=6&amp;rpt=simage&amp;lr=54</a:t>
            </a:r>
          </a:p>
          <a:p>
            <a:pPr marL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https://yandex.ru/images/search?p=2&amp;text=спортсмен%20на%20олимпийских%20играх&amp;img_url=http%3A%2F%2Fwww.forbes.ru%2Fsites%2Fdefault%2Ffiles%2Fgallery%2F01_959701161.jpg&amp;pos=88&amp;rpt=simage&amp;lr=54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https://yandex.ru/images/search?p=2&amp;text=олимпийские%20игры%20открытие&amp;img_url=https%3A%2F%2Ffs00.infourok.ru%2Fimages%2Fdoc%2F184%2F210682%2Fimg46.jpg&amp;pos=85&amp;rpt=simage&amp;lr=54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https://yandex.ru/images/search?p=1&amp;text=пьер%20де%20кубертен&amp;img_url=https%3A%2F%2Frm-content.s3.amazonaws.com%2F560668de03c50dc26ebeb7fd%2F533976%2Fupload-8b1e1940-13b6-11e6-bb29-1d3d3a80c5b9.jpg&amp;pos=50&amp;rpt=simage&amp;lr=54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https://yandex.ru/images/search?text=бегуны&amp;img_url=https%3A%2F%2Fimg1.goodfon.com%2Foriginal%2F4252x2780%2F0%2F4b%2Fsprinting-athletics-man.jpg&amp;pos=9&amp;rpt=simage&amp;lr=54</a:t>
            </a:r>
          </a:p>
          <a:p>
            <a:pPr marL="0">
              <a:buNone/>
            </a:pPr>
            <a:r>
              <a:rPr lang="ru-RU" sz="1400" dirty="0" smtClean="0">
                <a:hlinkClick r:id="rId2"/>
              </a:rPr>
              <a:t>https://yandex.ru/images/search?text=спортсмены%20выше&amp;img_url=https%3A%2F%2Fi1209.photobucket.com%2Falbums%2Fcc386%2Fpodryv%2Fjuly%2F53682_FULL-LND.jpg&amp;pos=8&amp;rpt=simage&amp;lr=54</a:t>
            </a:r>
            <a:endParaRPr lang="en-US" sz="1400" dirty="0" smtClean="0"/>
          </a:p>
          <a:p>
            <a:pPr marL="0">
              <a:buNone/>
            </a:pPr>
            <a:r>
              <a:rPr lang="ru-RU" sz="1400" dirty="0" smtClean="0"/>
              <a:t>https://yandex.ru/images/search?text=спортсмены%20сильнее&amp;img_url=https%3A%2F%2Fkomiinform.ru%2Fcontent%2Fnews%2Fimages%2F143309%2F109.jpg&amp;pos=16&amp;rpt=simage&amp;lr=54</a:t>
            </a:r>
          </a:p>
          <a:p>
            <a:pPr marL="0">
              <a:buNone/>
            </a:pPr>
            <a:endParaRPr lang="en-US" sz="1400" dirty="0" smtClean="0"/>
          </a:p>
          <a:p>
            <a:pPr marL="0">
              <a:buNone/>
            </a:pPr>
            <a:endParaRPr lang="ru-RU" sz="1400" dirty="0" smtClean="0"/>
          </a:p>
          <a:p>
            <a:pPr marL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72296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https://yandex.ru/images/search?text=олимпийский%20мишка&amp;img_url=https%3A%2F%2Fpg12.ru%2Fuserfiles%2Fcomments%2F128257-1482046211-3673.jpg&amp;pos=3&amp;rpt=simage&amp;lr=54</a:t>
            </a:r>
          </a:p>
          <a:p>
            <a:pPr marL="0">
              <a:buNone/>
            </a:pPr>
            <a:r>
              <a:rPr lang="ru-RU" sz="1400" dirty="0" smtClean="0"/>
              <a:t>https://yandex.ru/images/search?text=талисманы%20олимпиады&amp;img_url=https%3A%2F%2Fds03.infourok.ru%2Fuploads%2Fex%2F054b%2F00066dea-b696da1e%2Fhello_html_m25f45234.jpg&amp;pos=28&amp;rpt=simage&amp;lr=54</a:t>
            </a:r>
          </a:p>
          <a:p>
            <a:pPr marL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https://yandex.ru/images/search?text=олимпийский%20мишка&amp;img_url=https%3A%2F%2Fs16.stc.all.kpcdn.net%2Fshare%2Fi%2F12%2F9529692%2Finx960x640.jpg&amp;pos=10&amp;rpt=simage&amp;lr=54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https://yandex.ru/images/search?text=олимпийские%20игры%20в%20сочи&amp;img_url=https%3A%2F%2Fimg-fotki.yandex.ru%2Fget%2F9314%2F127908635.20e%2F0_d8cb6_f28c5c90_XL.jpg&amp;pos=21&amp;rpt=simage&amp;lr=54</a:t>
            </a:r>
          </a:p>
          <a:p>
            <a:pPr marL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https://yandex.ru/images/search?text=олимпийский%20парк%20сочи&amp;img_url=https%3A%2F%2Fhospitalmanagers.ru%2Ffiles%2Folimpicus.jpg&amp;pos=1&amp;rpt=simage&amp;lr=54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https://yandex.ru/images/search?text=Олимпийский%20стадион%20«Фишт»&amp;img_url=https%3A%2F%2Favatars.mds.yandex.net%2Fget-pdb%2F224463%2Fb00a8927-fe40-4620-97f4-d90c747c1972%2Fs1200%3Fwebp%3Dfalse&amp;pos=17&amp;rpt=simage&amp;lr=54</a:t>
            </a:r>
          </a:p>
          <a:p>
            <a:pPr marL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1:</a:t>
            </a:r>
          </a:p>
          <a:p>
            <a:pPr marL="0">
              <a:buNone/>
            </a:pPr>
            <a:r>
              <a:rPr lang="ru-RU" sz="1400" dirty="0" smtClean="0"/>
              <a:t>https://yandex.ru/images/search?text=Конькобежный%20центр%20«Адлер-Арена»&amp;img_url=https%3A%2F%2Fmir-hotels.com%2Fpublic%2Fsites%2Ftabs_photo%2F354%2F26633b.jpg&amp;pos=0&amp;rpt=simage&amp;lr=54</a:t>
            </a:r>
          </a:p>
          <a:p>
            <a:pPr marL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https://yandex.ru/images/search?text=Ледовый%20Дворец%20в%20сочи&amp;img_url=https%3A%2F%2Farhivurokov.ru%2Fkopilka%2Fuploads%2Fuser_file_55b36bc651fb5%2Fproiektno-issliedovatiel-skaia-rabota-olimpiiskiie-ighry-2014_30.jpeg&amp;pos=2&amp;rpt=simage&amp;lr=54</a:t>
            </a:r>
          </a:p>
          <a:p>
            <a:pPr marL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https://yandex.ru/images/search?text=Керлинговый%20центр%20«Ледяной%20куб»&amp;img_url=http%3A%2F%2Floveudm.ru%2Fwp-content%2Fuploads%2Fledyanoy-kub.jpg&amp;pos=22&amp;rpt=simage&amp;lr=54</a:t>
            </a:r>
          </a:p>
          <a:p>
            <a:pPr marL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https://vseprootpusk.ru/olimpijskie-obekty-sochi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https://yandex.ru/images/search?p=1&amp;text=факелоносцы&amp;img_url=https%3A%2F%2Fst.cherinfo.ru%2Fimage_big%2F3521.jpg&amp;pos=59&amp;rpt=simage&amp;lr=54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r>
              <a:rPr lang="ru-RU" sz="1400" dirty="0" smtClean="0"/>
              <a:t>https://yandex.ru/images/search?img_url=https%3A%2F%2Fmosinf.ru%2Fwp-content%2Fuploads%2F2017%2F12%2F7576-2.jpg&amp;p=1&amp;nomisspell=1&amp;text=пхёнчхан%202018&amp;pos=51&amp;rpt=simage&amp;lr=54</a:t>
            </a:r>
          </a:p>
          <a:p>
            <a:pPr marL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https://lookup-api.apple.com/ru.wikipedia.org/wiki/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Зимние_Олимпийские_игры_2018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http://shkolala.ru/proekty/sport/istoriya-zimnih-olimpiyskih-igr/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https://me-lamazi.livejournal.com/166370.html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/>
              <a:t>https://yandex.ru/images/search?text=фигурное%20катание%20картинки&amp;noreask=1&amp;img_url=https%3A%2F%2Fwww.sarbc.ru%2Fsochi%2Fmedia%2Ffiles%2Forig%2F7%2Fg%2Fx%2F7gxkqi3cb.jpg&amp;pos=7&amp;rpt=simage&amp;lr=54</a:t>
            </a: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hlinkClick r:id="rId6"/>
              </a:rPr>
              <a:t>https://yandex.ru/images/search?p=1&amp;text=биатлон&amp;img_url=https%3A%2F%2Fimg.fonwall.ru%2Fo%2Fyp%2Fbiatlon-gonka-muzhchiny.jpg&amp;pos=38&amp;rpt=simage&amp;lr=54</a:t>
            </a:r>
            <a:endParaRPr lang="ru-RU" sz="1400" dirty="0" smtClean="0"/>
          </a:p>
          <a:p>
            <a:pPr marL="0">
              <a:buNone/>
            </a:pPr>
            <a:endParaRPr lang="ru-RU" sz="1400" dirty="0" smtClean="0"/>
          </a:p>
          <a:p>
            <a:pPr marL="0">
              <a:buNone/>
            </a:pPr>
            <a:r>
              <a:rPr lang="ru-RU" sz="1400" dirty="0" smtClean="0"/>
              <a:t>Слайд №28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pPr marL="0">
              <a:buNone/>
            </a:pPr>
            <a:r>
              <a:rPr lang="ru-RU" sz="1400" dirty="0" smtClean="0">
                <a:hlinkClick r:id="rId7"/>
              </a:rPr>
              <a:t>https://yandex.ru/images/search?text=хоккей&amp;img_url=https%3A%2F%2Fstatic.ngs.ru%2Fnews%2Fpreview%2F988ba27a8a1088524d733be805fc2f120b9771d7_900.jpg&amp;pos=0&amp;rpt=simage&amp;lr=54</a:t>
            </a:r>
            <a:endParaRPr lang="ru-RU" sz="1400" dirty="0" smtClean="0"/>
          </a:p>
          <a:p>
            <a:pPr marL="0">
              <a:buNone/>
            </a:pPr>
            <a:endParaRPr lang="ru-RU" sz="1400" dirty="0" smtClean="0"/>
          </a:p>
          <a:p>
            <a:pPr marL="0">
              <a:buNone/>
            </a:pPr>
            <a:endParaRPr lang="ru-RU" sz="1400" dirty="0" smtClean="0"/>
          </a:p>
          <a:p>
            <a:pPr marL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/>
              <a:t>https://yandex.ru/images/search?text=лыжник&amp;img_url=http%3A%2F%2Fcdn.tvc.ru%2Fpictures%2Fo%2F147%2F588.jpg&amp;pos=5&amp;rpt=simage&amp;lr=54</a:t>
            </a:r>
          </a:p>
          <a:p>
            <a:pPr marL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http://nattik.ru/zagadki/zagadki-pro-zimnie-vidy-sporta.html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№32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/>
              <a:t>https://yandex.ru/images/search?text=олимпиада&amp;img_url=https%3A%2F%2Fregnum.ru%2Fuploads%2Fpictures%2Fnews%2F2016%2F08%2F25%2Fregnum_picture_1472123367252961_normal.jpg&amp;pos=11&amp;rpt=simage&amp;lr=54</a:t>
            </a:r>
          </a:p>
          <a:p>
            <a:pPr marL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5472122" cy="6286544"/>
          </a:xfrm>
        </p:spPr>
        <p:txBody>
          <a:bodyPr/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Принципы, правила и положения Олимпийских игр определены Олимпийской хартией, основы которой утверждены Международным спортивным конгрессом в Париже в 1894, принявшим по предложению французского педагога и общественного деятеля Пьера де Кубертена решение об организации Игр по образцу античных и о создании Международного олимпийского комитета (МОК).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Computer\Desktop\КОНКУРСЫ\2017-2018\картинки для презентации\париж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08"/>
            <a:ext cx="3071834" cy="5126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378619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проведения Олимпиады выбирает МОК, право их организации предоставляется городу, а не стране.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городов лидерство по количеству Олимпиад держит Лондон — 3 раза.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Computer\Desktop\КОНКУРСЫ\2017-2018\картинки для презентации\лонд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3148" y="3357563"/>
            <a:ext cx="5083628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Четырехлетний период между Олимпийскими играми называется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олимпиадой.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Computer\Desktop\КОНКУРСЫ\2017-2018\картинки для презентации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86058"/>
            <a:ext cx="592935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64347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Олимпийская символика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флаг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клятва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девиз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медали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огонь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лавровая ветвь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салют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талисманы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Computer\Desktop\КОНКУРСЫ\2017-2018\картинки для презентации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2857520" cy="2071702"/>
          </a:xfrm>
          <a:prstGeom prst="rect">
            <a:avLst/>
          </a:prstGeom>
          <a:noFill/>
        </p:spPr>
      </p:pic>
      <p:pic>
        <p:nvPicPr>
          <p:cNvPr id="4100" name="Picture 4" descr="C:\Users\Computer\Desktop\КОНКУРСЫ\2017-2018\картинки для презентации\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85794"/>
            <a:ext cx="3143272" cy="2143140"/>
          </a:xfrm>
          <a:prstGeom prst="rect">
            <a:avLst/>
          </a:prstGeom>
          <a:noFill/>
        </p:spPr>
      </p:pic>
      <p:pic>
        <p:nvPicPr>
          <p:cNvPr id="4101" name="Picture 5" descr="C:\Users\Computer\Desktop\КОНКУРСЫ\2017-2018\картинки для презентации\4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86190"/>
            <a:ext cx="2857520" cy="2714644"/>
          </a:xfrm>
          <a:prstGeom prst="rect">
            <a:avLst/>
          </a:prstGeom>
          <a:noFill/>
        </p:spPr>
      </p:pic>
      <p:pic>
        <p:nvPicPr>
          <p:cNvPr id="4102" name="Picture 6" descr="C:\Users\Computer\Desktop\КОНКУРСЫ\2017-2018\картинки для презентации\4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480" y="3571876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3500438"/>
            <a:ext cx="8143932" cy="3000396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Белый цвет символизирует мир, а пять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разноцветных колец – пять континентов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Европа –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Азия – </a:t>
            </a:r>
            <a:r>
              <a:rPr lang="ru-RU" sz="28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Африка – черный, Австралия –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Америка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Олимпийская эмблема и Олимпийский флаг впервые были представлены на Олимпийских играх 1920 года в Антверпене.</a:t>
            </a:r>
          </a:p>
          <a:p>
            <a:pPr mar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Computer\Desktop\КОНКУРСЫ\2017-2018\картинки для презентации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1504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435771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Один из выдающихся спортсменов произносит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Олимпийскую клятву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честности соревнований от имени всех соревнующихся.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Впервые была официально произнесена в 1920 году на Олимпийских играх 1920 года в Антверпене.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643702" y="4572008"/>
            <a:ext cx="2043098" cy="155415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5" name="Picture 3" descr="C:\Users\Computer\Desktop\КОНКУРСЫ\2017-2018\картинки для презентации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643314"/>
            <a:ext cx="485778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1081</Words>
  <PresentationFormat>Экран (4:3)</PresentationFormat>
  <Paragraphs>170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ИСТОРИЯ ОЛИМПИЙСКИХ ИГР.</vt:lpstr>
      <vt:lpstr>Олимпийские игры зародились в Древней Греции. Это был религиозный и спортивный праздник, проводившийся в Олимпии.</vt:lpstr>
      <vt:lpstr>Современные Олимпийские игры делятся на  летние и зимние.</vt:lpstr>
      <vt:lpstr>Слайд 4</vt:lpstr>
      <vt:lpstr>Место проведения Олимпиады выбирает МОК, право их организации предоставляется городу, а не стране. Среди городов лидерство по количеству Олимпиад держит Лондон — 3 раза. </vt:lpstr>
      <vt:lpstr>Четырехлетний период между Олимпийскими играми называется олимпиадой. </vt:lpstr>
      <vt:lpstr>Слайд 7</vt:lpstr>
      <vt:lpstr>Слайд 8</vt:lpstr>
      <vt:lpstr>Один из выдающихся спортсменов произносит Олимпийскую клятву в честности соревнований от имени всех соревнующихся.  Впервые была официально произнесена в 1920 году на Олимпийских играх 1920 года в Антверпене. </vt:lpstr>
      <vt:lpstr>Слайд 10</vt:lpstr>
      <vt:lpstr>Олимпийский принцип - «Главное — не победа, а участие».</vt:lpstr>
      <vt:lpstr>Олимпийский девиз –  «Быстрее, выше, сильнее!»</vt:lpstr>
      <vt:lpstr>Олимпийский oгонь зажигают на территории развалин храма богини Геры в древней Олимпии в Греции от параболического зеркала. Oгонь на факеле передаётся от атлета к атлету в ходе многодневной символической эстафеты, которая проходит по всем 5 населённым континентам Земли.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vt:lpstr>
      <vt:lpstr>Олимпийские медали — золотую, серебряную и бронзовую — вручают трём спортсменам, показавшим наилучшие результаты в соревновании.</vt:lpstr>
      <vt:lpstr>Слайд 15</vt:lpstr>
      <vt:lpstr>Талисман для каждой Олимпиады выбирается принимающей страной по своему усмотрению. </vt:lpstr>
      <vt:lpstr>Слайд 17</vt:lpstr>
      <vt:lpstr>Первые в истории зимние Олимпийские игры в России проводились в Сочи, в 2014 году.</vt:lpstr>
      <vt:lpstr>Сочинская Олимпиада — наиболее масштабный и сложный крупный российский проект за последние 20 лет. Сейчас в  Олимпийском парке Сочи красуются: 1) Олимпийский стадион «Фишт»; 2) «Большой» Ледовый дворец; 3) Дворец зимнего спорта «Айсберг»; 4) Конькобежный центр «Адлер-Арена»; 5) Малая ледовая арена «Шайба»; 6) Керлинговый центр «Ледяной куб». </vt:lpstr>
      <vt:lpstr>Олимпийский стадион «Фишт», назван так в честь самой высокой горной вершины Кавказа. «Фишт» — это арена, построенная для проведения грандиозных церемоний открытия и закрытия Зимних Олимпийских и Паралимпийских Игр.</vt:lpstr>
      <vt:lpstr>Конькобежный центр «Адлер-Арена» (высота 24 метра) на 8 тысяч зрителей. Во время Олимпийских Игр – это место проведения захватывающих соревнований по скоростному бегу на коньках.</vt:lpstr>
      <vt:lpstr>Ледовый Дворец – арена для соревнований по хоккею с шайбой. Он возвышается на 50 метров от уровня земли, что соответствует по высоте жилому 14-и этажному дому.</vt:lpstr>
      <vt:lpstr>Керлинговый центр «Ледяной куб» — самый маленький стадион в Олимпийском парке. Он вмещает 3 тысячи зрителей.</vt:lpstr>
      <vt:lpstr>Сочинская зимняя Олимпиада побила все рекорды: марафон олимпийского огня начался 07 октября 2013 года в российской столице и закончился на сочинском стадионе 07 февраля 2014 года, преодолев более 60 000 километров и задействовав более 14 000 факелоносцев.</vt:lpstr>
      <vt:lpstr>6 июля 2011 года Международный олимпийский комитет, на своей 123-й сессии в Дурбане (ЮАР), объявил Пхёнчхан столицей XXIII зимней Олимпиады. Олимпийские игры пройдут пройдут с 9 по 25 февраля 2018 года.  Впервые в зимних олимпийских играх 2018 примут участие две новых страны Эритрея и Косово.</vt:lpstr>
      <vt:lpstr>Слайд 26</vt:lpstr>
      <vt:lpstr>Слайд 27</vt:lpstr>
      <vt:lpstr>Слайд 28</vt:lpstr>
      <vt:lpstr>Слайд 29</vt:lpstr>
      <vt:lpstr>Интересные факты:</vt:lpstr>
      <vt:lpstr>Слайд 31</vt:lpstr>
      <vt:lpstr>СПАСИБО ЗА ВНИМАНИЕ!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ОЛИМПИЙСКИХ ИГР.</dc:title>
  <dc:creator>Computer</dc:creator>
  <cp:lastModifiedBy>Computer</cp:lastModifiedBy>
  <cp:revision>39</cp:revision>
  <dcterms:created xsi:type="dcterms:W3CDTF">2018-01-15T11:43:00Z</dcterms:created>
  <dcterms:modified xsi:type="dcterms:W3CDTF">2018-01-22T14:22:21Z</dcterms:modified>
</cp:coreProperties>
</file>