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Гладко, душисто, моет  чисто,</a:t>
            </a:r>
            <a:br>
              <a:rPr lang="ru-RU" dirty="0" smtClean="0"/>
            </a:br>
            <a:r>
              <a:rPr lang="ru-RU" dirty="0" smtClean="0"/>
              <a:t>Нужно, чтобы у каждого было</a:t>
            </a:r>
            <a:br>
              <a:rPr lang="ru-RU" dirty="0" smtClean="0"/>
            </a:br>
            <a:r>
              <a:rPr lang="ru-RU" dirty="0" smtClean="0"/>
              <a:t>Что это такое? </a:t>
            </a:r>
            <a:endParaRPr lang="ru-RU" dirty="0"/>
          </a:p>
        </p:txBody>
      </p:sp>
      <p:pic>
        <p:nvPicPr>
          <p:cNvPr id="1026" name="Picture 2" descr="C:\Documents and Settings\Admin\Мои документы\Чистота залог здоровья\12052011-1757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4290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«Мыло, мочалка,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шампунь и баня»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2" descr="L:\Чистота залог здоровья\haber-u2d5ez9rvh3j3nosi4430st0cou761hlcp3y7z6he4p5tup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50"/>
            <a:ext cx="534594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215106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Кто с кем дружит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8501122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Очки                                   	Будильник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Башмаки                             	Расчёска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Мочалка                             	Зубная паста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Кран                                    	Ножницы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Нос                                      	Ноги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Ногти                                   	Руки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Зубная щётка                      	Глаза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Лохматая голова         		Носовой платок</a:t>
            </a:r>
          </a:p>
          <a:p>
            <a:pPr marL="360363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Спящий человек               	Мыло</a:t>
            </a:r>
          </a:p>
          <a:p>
            <a:pPr marL="360363"/>
            <a:endParaRPr lang="ru-RU" b="1" dirty="0" smtClean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286776" y="7143776"/>
            <a:ext cx="2678893" cy="23574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929850" y="6143620"/>
            <a:ext cx="3286148" cy="1428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7422" y="3071810"/>
            <a:ext cx="3429024" cy="29289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71604" y="4071942"/>
            <a:ext cx="4286280" cy="1428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857356" y="3571876"/>
            <a:ext cx="3929090" cy="10001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286116" y="3071810"/>
            <a:ext cx="2428892" cy="2000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3357554" y="3071810"/>
            <a:ext cx="2928958" cy="20717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2347732" y="3277004"/>
            <a:ext cx="4000528" cy="2000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85918" y="3500438"/>
            <a:ext cx="4071966" cy="10001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orum.ixbt.com/post.cgi?id=attach:15:62351:3301: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99"/>
            <a:ext cx="9144000" cy="686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thedailydish.us/wp-content/uploads/2012/02/Chickens-dust-ba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179411"/>
            <a:ext cx="5500694" cy="3678590"/>
          </a:xfrm>
          <a:prstGeom prst="rect">
            <a:avLst/>
          </a:prstGeom>
          <a:noFill/>
        </p:spPr>
      </p:pic>
      <p:pic>
        <p:nvPicPr>
          <p:cNvPr id="25602" name="Picture 2" descr="http://www.torange.ru/photo/2/13/%D0%9F%D0%B5%D1%82%D1%83%D1%85-%D1%87%D0%B8%D1%81%D1%82%D0%B8%D1%82-%D0%BF%D0%B5%D1%80%D1%8B%D1%88%D0%BA%D0%B8-1239713747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58161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dayazcdn.net/_fotosessii_/217974/10/a/s13_24234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animal.ru/wp-content/uploads/2011/05/skzh-3209-620x412.jpg"/>
          <p:cNvPicPr>
            <a:picLocks noChangeAspect="1" noChangeArrowheads="1"/>
          </p:cNvPicPr>
          <p:nvPr/>
        </p:nvPicPr>
        <p:blipFill>
          <a:blip r:embed="rId2" cstate="print"/>
          <a:srcRect l="6259"/>
          <a:stretch>
            <a:fillRect/>
          </a:stretch>
        </p:blipFill>
        <p:spPr bwMode="auto">
          <a:xfrm>
            <a:off x="13387" y="214290"/>
            <a:ext cx="9130613" cy="647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u-pi.ru/uploads/posts/2012-05/1337588290_kupanie-medvez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2000240"/>
            <a:ext cx="7929618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мыть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после сна, после игры, перед сном.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 день перед сном.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уборки комнаты, туалета, игры, прогулки, общения с   животными,    работы на огороде,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поездки в транспорте, перед едой и приготовлением пищи.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в неделю необходимо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мыться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основательно в бане (ванне, душе).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правила личной гигиены: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schoolpress.ru/upload/iblock/019/1512_gigiena_2.jpg"/>
          <p:cNvPicPr>
            <a:picLocks noChangeAspect="1" noChangeArrowheads="1"/>
          </p:cNvPicPr>
          <p:nvPr/>
        </p:nvPicPr>
        <p:blipFill>
          <a:blip r:embed="rId2" cstate="print"/>
          <a:srcRect l="2343" t="6818" r="75781" b="53409"/>
          <a:stretch>
            <a:fillRect/>
          </a:stretch>
        </p:blipFill>
        <p:spPr bwMode="auto">
          <a:xfrm>
            <a:off x="214282" y="214290"/>
            <a:ext cx="2304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ww.schoolpress.ru/upload/iblock/019/1512_gigiena_2.jpg"/>
          <p:cNvPicPr>
            <a:picLocks noChangeAspect="1" noChangeArrowheads="1"/>
          </p:cNvPicPr>
          <p:nvPr/>
        </p:nvPicPr>
        <p:blipFill>
          <a:blip r:embed="rId2" cstate="print"/>
          <a:srcRect l="25000" t="52273" r="53125" b="7954"/>
          <a:stretch>
            <a:fillRect/>
          </a:stretch>
        </p:blipFill>
        <p:spPr bwMode="auto">
          <a:xfrm>
            <a:off x="142844" y="3978000"/>
            <a:ext cx="2304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schoolpress.ru/upload/iblock/019/1512_gigiena_2.jpg"/>
          <p:cNvPicPr>
            <a:picLocks noChangeAspect="1" noChangeArrowheads="1"/>
          </p:cNvPicPr>
          <p:nvPr/>
        </p:nvPicPr>
        <p:blipFill>
          <a:blip r:embed="rId2" cstate="print"/>
          <a:srcRect l="75781" t="52273" r="3125" b="9091"/>
          <a:stretch>
            <a:fillRect/>
          </a:stretch>
        </p:blipFill>
        <p:spPr bwMode="auto">
          <a:xfrm>
            <a:off x="6500826" y="285728"/>
            <a:ext cx="228706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www.schoolpress.ru/upload/iblock/019/1512_gigiena_2.jpg"/>
          <p:cNvPicPr>
            <a:picLocks noChangeAspect="1" noChangeArrowheads="1"/>
          </p:cNvPicPr>
          <p:nvPr/>
        </p:nvPicPr>
        <p:blipFill>
          <a:blip r:embed="rId2" cstate="print"/>
          <a:srcRect l="25000" t="6818" r="53125" b="52273"/>
          <a:stretch>
            <a:fillRect/>
          </a:stretch>
        </p:blipFill>
        <p:spPr bwMode="auto">
          <a:xfrm>
            <a:off x="6572264" y="3857628"/>
            <a:ext cx="22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www.kulturavko.kz/shkolyvko/page3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4076700" cy="462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35798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74638"/>
            <a:r>
              <a:rPr lang="ru-RU" dirty="0" smtClean="0"/>
              <a:t>Зубаст, а не кусается</a:t>
            </a:r>
            <a:br>
              <a:rPr lang="ru-RU" dirty="0" smtClean="0"/>
            </a:br>
            <a:r>
              <a:rPr lang="ru-RU" dirty="0" smtClean="0"/>
              <a:t>Как он называется? </a:t>
            </a:r>
            <a:endParaRPr lang="ru-RU" dirty="0"/>
          </a:p>
        </p:txBody>
      </p:sp>
      <p:pic>
        <p:nvPicPr>
          <p:cNvPr id="2050" name="Picture 2" descr="C:\Documents and Settings\Admin\Рабочий стол\Домоводство Айнур\973536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000924" cy="2082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5113" algn="l"/>
            <a:r>
              <a:rPr lang="ru-RU" sz="3600" dirty="0" smtClean="0"/>
              <a:t>Я несу в себе водицу</a:t>
            </a:r>
            <a:br>
              <a:rPr lang="ru-RU" sz="3600" dirty="0" smtClean="0"/>
            </a:br>
            <a:r>
              <a:rPr lang="ru-RU" sz="3600" dirty="0" smtClean="0"/>
              <a:t>Нам водица пригодится.</a:t>
            </a:r>
            <a:br>
              <a:rPr lang="ru-RU" sz="3600" dirty="0" smtClean="0"/>
            </a:br>
            <a:r>
              <a:rPr lang="ru-RU" sz="3600" dirty="0" smtClean="0"/>
              <a:t>Можно мыться без хлопот,</a:t>
            </a:r>
            <a:br>
              <a:rPr lang="ru-RU" sz="3600" dirty="0" smtClean="0"/>
            </a:br>
            <a:r>
              <a:rPr lang="ru-RU" sz="3600" dirty="0" smtClean="0"/>
              <a:t>Если есть </a:t>
            </a:r>
            <a:r>
              <a:rPr lang="ru-RU" sz="3600" i="1" dirty="0" smtClean="0"/>
              <a:t>….</a:t>
            </a:r>
            <a:endParaRPr lang="ru-RU" sz="3600" dirty="0"/>
          </a:p>
        </p:txBody>
      </p:sp>
      <p:pic>
        <p:nvPicPr>
          <p:cNvPr id="5122" name="Picture 2" descr="http://www.amic.ru/images/gallery_08-2011/640.1_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44131"/>
            <a:ext cx="4071966" cy="416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86766" cy="12972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Чтобы быть здоровым, сильным,</a:t>
            </a:r>
            <a:br>
              <a:rPr lang="ru-RU" dirty="0" smtClean="0"/>
            </a:br>
            <a:r>
              <a:rPr lang="ru-RU" dirty="0" smtClean="0"/>
              <a:t>Мой лицо и руки с </a:t>
            </a:r>
            <a:r>
              <a:rPr lang="ru-RU" i="1" dirty="0" smtClean="0"/>
              <a:t>…</a:t>
            </a:r>
            <a:endParaRPr lang="ru-RU" dirty="0"/>
          </a:p>
        </p:txBody>
      </p:sp>
      <p:pic>
        <p:nvPicPr>
          <p:cNvPr id="3074" name="Picture 2" descr="C:\Documents and Settings\Admin\Мои документы\ТАТЬЯНА ОТКРЫТОЕ\1261652833_c85e6d8fb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429288" cy="487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320"/>
            <a:ext cx="8643998" cy="1225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В ванной комнате висит болтается,</a:t>
            </a:r>
            <a:br>
              <a:rPr lang="ru-RU" sz="4000" dirty="0" smtClean="0"/>
            </a:br>
            <a:r>
              <a:rPr lang="ru-RU" sz="4000" dirty="0" smtClean="0"/>
              <a:t> За него всяк хватается… </a:t>
            </a:r>
            <a:endParaRPr lang="ru-RU" sz="4000" dirty="0"/>
          </a:p>
        </p:txBody>
      </p:sp>
      <p:pic>
        <p:nvPicPr>
          <p:cNvPr id="18436" name="Picture 4" descr="http://www.domilfo.ru/images/detailed/5/detskoe-polotentse-wi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215106" cy="25828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Лёг в карман и караулю</a:t>
            </a:r>
            <a:br>
              <a:rPr lang="ru-RU" dirty="0" smtClean="0"/>
            </a:br>
            <a:r>
              <a:rPr lang="ru-RU" dirty="0" smtClean="0"/>
              <a:t>Рёву, плаксу и </a:t>
            </a:r>
            <a:r>
              <a:rPr lang="ru-RU" dirty="0" err="1" smtClean="0"/>
              <a:t>грязнулю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Им утру потоки слёз,</a:t>
            </a:r>
            <a:br>
              <a:rPr lang="ru-RU" dirty="0" smtClean="0"/>
            </a:br>
            <a:r>
              <a:rPr lang="ru-RU" dirty="0" smtClean="0"/>
              <a:t>Не забуду и про нос. </a:t>
            </a:r>
            <a:endParaRPr lang="ru-RU" dirty="0"/>
          </a:p>
        </p:txBody>
      </p:sp>
      <p:pic>
        <p:nvPicPr>
          <p:cNvPr id="19458" name="Picture 2" descr="http://vyshyvka.com.ua/img/wool_place/large_plat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286124"/>
            <a:ext cx="3071814" cy="300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143800" cy="25828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Резинка </a:t>
            </a:r>
            <a:r>
              <a:rPr lang="ru-RU" dirty="0" err="1" smtClean="0"/>
              <a:t>Акулинка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Пошла плясать по спинке.</a:t>
            </a:r>
            <a:br>
              <a:rPr lang="ru-RU" dirty="0" smtClean="0"/>
            </a:br>
            <a:r>
              <a:rPr lang="ru-RU" dirty="0" smtClean="0"/>
              <a:t>Собирается она</a:t>
            </a:r>
            <a:br>
              <a:rPr lang="ru-RU" dirty="0" smtClean="0"/>
            </a:br>
            <a:r>
              <a:rPr lang="ru-RU" dirty="0" smtClean="0"/>
              <a:t>Вымыть спину докрасна. </a:t>
            </a:r>
            <a:endParaRPr lang="ru-RU" dirty="0"/>
          </a:p>
        </p:txBody>
      </p:sp>
      <p:pic>
        <p:nvPicPr>
          <p:cNvPr id="20482" name="Picture 2" descr="http://xn----7sbabc6bodiiwcr7c0c.xn--p1ai/catalog_files/krupniy_plan/bannaya.jpg"/>
          <p:cNvPicPr>
            <a:picLocks noChangeAspect="1" noChangeArrowheads="1"/>
          </p:cNvPicPr>
          <p:nvPr/>
        </p:nvPicPr>
        <p:blipFill>
          <a:blip r:embed="rId2" cstate="print"/>
          <a:srcRect t="13602" b="11029"/>
          <a:stretch>
            <a:fillRect/>
          </a:stretch>
        </p:blipFill>
        <p:spPr bwMode="auto">
          <a:xfrm>
            <a:off x="1857356" y="3286124"/>
            <a:ext cx="518156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72296" cy="2439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Дождик тёплый и густой,</a:t>
            </a:r>
            <a:br>
              <a:rPr lang="ru-RU" dirty="0" smtClean="0"/>
            </a:br>
            <a:r>
              <a:rPr lang="ru-RU" dirty="0" smtClean="0"/>
              <a:t>Этот дождик не простой:</a:t>
            </a:r>
            <a:br>
              <a:rPr lang="ru-RU" dirty="0" smtClean="0"/>
            </a:br>
            <a:r>
              <a:rPr lang="ru-RU" dirty="0" smtClean="0"/>
              <a:t>Он без туч, без облаков,</a:t>
            </a:r>
            <a:br>
              <a:rPr lang="ru-RU" dirty="0" smtClean="0"/>
            </a:br>
            <a:r>
              <a:rPr lang="ru-RU" dirty="0" smtClean="0"/>
              <a:t>Целый день идти готов. </a:t>
            </a:r>
            <a:endParaRPr lang="ru-RU" dirty="0"/>
          </a:p>
        </p:txBody>
      </p:sp>
      <p:pic>
        <p:nvPicPr>
          <p:cNvPr id="21506" name="Picture 2" descr="http://www.krasamira.ru/assets/images/sh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34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286676" cy="2368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> Целых двадцать пять зубков</a:t>
            </a:r>
            <a:br>
              <a:rPr lang="ru-RU" dirty="0" smtClean="0"/>
            </a:br>
            <a:r>
              <a:rPr lang="ru-RU" dirty="0" smtClean="0"/>
              <a:t> Для кудрей и хохолков.</a:t>
            </a:r>
            <a:br>
              <a:rPr lang="ru-RU" dirty="0" smtClean="0"/>
            </a:br>
            <a:r>
              <a:rPr lang="ru-RU" dirty="0" smtClean="0"/>
              <a:t> И под каждым под зубком</a:t>
            </a:r>
            <a:br>
              <a:rPr lang="ru-RU" dirty="0" smtClean="0"/>
            </a:br>
            <a:r>
              <a:rPr lang="ru-RU" dirty="0" smtClean="0"/>
              <a:t> Лягут волосы рядком.</a:t>
            </a:r>
            <a:endParaRPr lang="ru-RU" dirty="0"/>
          </a:p>
        </p:txBody>
      </p:sp>
      <p:pic>
        <p:nvPicPr>
          <p:cNvPr id="22530" name="Picture 2" descr="http://www.asia.ru/images/target/img/product/11/13/23/11132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86058"/>
            <a:ext cx="4839738" cy="3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267</TotalTime>
  <Words>124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Гладко, душисто, моет  чисто, Нужно, чтобы у каждого было Что это такое? </vt:lpstr>
      <vt:lpstr>Зубаст, а не кусается Как он называется? </vt:lpstr>
      <vt:lpstr>Я несу в себе водицу Нам водица пригодится. Можно мыться без хлопот, Если есть ….</vt:lpstr>
      <vt:lpstr>Чтобы быть здоровым, сильным, Мой лицо и руки с …</vt:lpstr>
      <vt:lpstr>В ванной комнате висит болтается,  За него всяк хватается… </vt:lpstr>
      <vt:lpstr>Лёг в карман и караулю Рёву, плаксу и грязнулю. Им утру потоки слёз, Не забуду и про нос. </vt:lpstr>
      <vt:lpstr>Резинка Акулинка Пошла плясать по спинке. Собирается она Вымыть спину докрасна. </vt:lpstr>
      <vt:lpstr>Дождик тёплый и густой, Этот дождик не простой: Он без туч, без облаков, Целый день идти готов. </vt:lpstr>
      <vt:lpstr> Целых двадцать пять зубков  Для кудрей и хохолков.  И под каждым под зубком  Лягут волосы рядком.</vt:lpstr>
      <vt:lpstr>«Мыло, мочалка,  шампунь и баня»</vt:lpstr>
      <vt:lpstr>Кто с кем дружит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31</cp:revision>
  <dcterms:modified xsi:type="dcterms:W3CDTF">2020-01-28T05:49:12Z</dcterms:modified>
</cp:coreProperties>
</file>